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 id="2147483675" r:id="rId6"/>
    <p:sldMasterId id="2147483663" r:id="rId7"/>
  </p:sldMasterIdLst>
  <p:notesMasterIdLst>
    <p:notesMasterId r:id="rId34"/>
  </p:notesMasterIdLst>
  <p:sldIdLst>
    <p:sldId id="267" r:id="rId8"/>
    <p:sldId id="262" r:id="rId9"/>
    <p:sldId id="269" r:id="rId10"/>
    <p:sldId id="305" r:id="rId11"/>
    <p:sldId id="273" r:id="rId12"/>
    <p:sldId id="274" r:id="rId13"/>
    <p:sldId id="276" r:id="rId14"/>
    <p:sldId id="277" r:id="rId15"/>
    <p:sldId id="278" r:id="rId16"/>
    <p:sldId id="280" r:id="rId17"/>
    <p:sldId id="281" r:id="rId18"/>
    <p:sldId id="299" r:id="rId19"/>
    <p:sldId id="300" r:id="rId20"/>
    <p:sldId id="304" r:id="rId21"/>
    <p:sldId id="282" r:id="rId22"/>
    <p:sldId id="284" r:id="rId23"/>
    <p:sldId id="285" r:id="rId24"/>
    <p:sldId id="286" r:id="rId25"/>
    <p:sldId id="287" r:id="rId26"/>
    <p:sldId id="291" r:id="rId27"/>
    <p:sldId id="288" r:id="rId28"/>
    <p:sldId id="293" r:id="rId29"/>
    <p:sldId id="303" r:id="rId30"/>
    <p:sldId id="294" r:id="rId31"/>
    <p:sldId id="296" r:id="rId32"/>
    <p:sldId id="301" r:id="rId33"/>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9BC086C-D8B1-44B9-AB6F-D3DE2C7A14F0}" v="6" dt="2022-05-04T19:55:24.45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64" autoAdjust="0"/>
    <p:restoredTop sz="95488" autoAdjust="0"/>
  </p:normalViewPr>
  <p:slideViewPr>
    <p:cSldViewPr snapToGrid="0">
      <p:cViewPr varScale="1">
        <p:scale>
          <a:sx n="109" d="100"/>
          <a:sy n="109" d="100"/>
        </p:scale>
        <p:origin x="384" y="102"/>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69" d="100"/>
          <a:sy n="69" d="100"/>
        </p:scale>
        <p:origin x="1020" y="6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9" Type="http://schemas.microsoft.com/office/2016/11/relationships/changesInfo" Target="changesInfos/changesInfo1.xml"/><Relationship Id="rId21" Type="http://schemas.openxmlformats.org/officeDocument/2006/relationships/slide" Target="slides/slide14.xml"/><Relationship Id="rId34" Type="http://schemas.openxmlformats.org/officeDocument/2006/relationships/notesMaster" Target="notesMasters/notesMaster1.xml"/><Relationship Id="rId7" Type="http://schemas.openxmlformats.org/officeDocument/2006/relationships/slideMaster" Target="slideMasters/slideMaster3.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slide" Target="slides/slide26.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slide" Target="slides/slide22.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slide" Target="slides/slide25.xml"/><Relationship Id="rId37" Type="http://schemas.openxmlformats.org/officeDocument/2006/relationships/theme" Target="theme/theme1.xml"/><Relationship Id="rId40" Type="http://schemas.microsoft.com/office/2015/10/relationships/revisionInfo" Target="revisionInfo.xml"/><Relationship Id="rId5" Type="http://schemas.openxmlformats.org/officeDocument/2006/relationships/slideMaster" Target="slideMasters/slideMaster1.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viewProps" Target="viewProps.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presProps" Target="presProps.xml"/><Relationship Id="rId8" Type="http://schemas.openxmlformats.org/officeDocument/2006/relationships/slide" Target="slides/slide1.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escher, Adam J." userId="78558e37-e28f-4f09-9273-b7b11e3ef027" providerId="ADAL" clId="{99BC086C-D8B1-44B9-AB6F-D3DE2C7A14F0}"/>
    <pc:docChg chg="undo redo custSel addSld delSld modSld">
      <pc:chgData name="Tescher, Adam J." userId="78558e37-e28f-4f09-9273-b7b11e3ef027" providerId="ADAL" clId="{99BC086C-D8B1-44B9-AB6F-D3DE2C7A14F0}" dt="2022-05-04T20:19:13.631" v="2511" actId="20577"/>
      <pc:docMkLst>
        <pc:docMk/>
      </pc:docMkLst>
      <pc:sldChg chg="modSp mod">
        <pc:chgData name="Tescher, Adam J." userId="78558e37-e28f-4f09-9273-b7b11e3ef027" providerId="ADAL" clId="{99BC086C-D8B1-44B9-AB6F-D3DE2C7A14F0}" dt="2022-05-04T19:59:05.166" v="1994" actId="20577"/>
        <pc:sldMkLst>
          <pc:docMk/>
          <pc:sldMk cId="2476683248" sldId="267"/>
        </pc:sldMkLst>
        <pc:spChg chg="mod">
          <ac:chgData name="Tescher, Adam J." userId="78558e37-e28f-4f09-9273-b7b11e3ef027" providerId="ADAL" clId="{99BC086C-D8B1-44B9-AB6F-D3DE2C7A14F0}" dt="2022-05-04T19:59:05.166" v="1994" actId="20577"/>
          <ac:spMkLst>
            <pc:docMk/>
            <pc:sldMk cId="2476683248" sldId="267"/>
            <ac:spMk id="4" creationId="{B72A5F49-3856-4BAF-8CA9-A6004B6E0F14}"/>
          </ac:spMkLst>
        </pc:spChg>
      </pc:sldChg>
      <pc:sldChg chg="modSp mod">
        <pc:chgData name="Tescher, Adam J." userId="78558e37-e28f-4f09-9273-b7b11e3ef027" providerId="ADAL" clId="{99BC086C-D8B1-44B9-AB6F-D3DE2C7A14F0}" dt="2022-05-04T19:35:34.943" v="1447" actId="20577"/>
        <pc:sldMkLst>
          <pc:docMk/>
          <pc:sldMk cId="3908299408" sldId="269"/>
        </pc:sldMkLst>
        <pc:spChg chg="mod">
          <ac:chgData name="Tescher, Adam J." userId="78558e37-e28f-4f09-9273-b7b11e3ef027" providerId="ADAL" clId="{99BC086C-D8B1-44B9-AB6F-D3DE2C7A14F0}" dt="2022-05-04T18:34:45.780" v="991" actId="20577"/>
          <ac:spMkLst>
            <pc:docMk/>
            <pc:sldMk cId="3908299408" sldId="269"/>
            <ac:spMk id="2" creationId="{097B1914-00D1-44DF-B67C-56073D07AB7F}"/>
          </ac:spMkLst>
        </pc:spChg>
        <pc:spChg chg="mod">
          <ac:chgData name="Tescher, Adam J." userId="78558e37-e28f-4f09-9273-b7b11e3ef027" providerId="ADAL" clId="{99BC086C-D8B1-44B9-AB6F-D3DE2C7A14F0}" dt="2022-05-04T19:35:34.943" v="1447" actId="20577"/>
          <ac:spMkLst>
            <pc:docMk/>
            <pc:sldMk cId="3908299408" sldId="269"/>
            <ac:spMk id="3" creationId="{358774A9-2F5E-4505-AAE1-48451DD8D242}"/>
          </ac:spMkLst>
        </pc:spChg>
      </pc:sldChg>
      <pc:sldChg chg="del">
        <pc:chgData name="Tescher, Adam J." userId="78558e37-e28f-4f09-9273-b7b11e3ef027" providerId="ADAL" clId="{99BC086C-D8B1-44B9-AB6F-D3DE2C7A14F0}" dt="2022-05-04T18:35:29.493" v="1027" actId="47"/>
        <pc:sldMkLst>
          <pc:docMk/>
          <pc:sldMk cId="175398496" sldId="272"/>
        </pc:sldMkLst>
      </pc:sldChg>
      <pc:sldChg chg="modSp mod">
        <pc:chgData name="Tescher, Adam J." userId="78558e37-e28f-4f09-9273-b7b11e3ef027" providerId="ADAL" clId="{99BC086C-D8B1-44B9-AB6F-D3DE2C7A14F0}" dt="2022-05-03T12:57:11.528" v="114" actId="20577"/>
        <pc:sldMkLst>
          <pc:docMk/>
          <pc:sldMk cId="3413540123" sldId="273"/>
        </pc:sldMkLst>
        <pc:spChg chg="mod">
          <ac:chgData name="Tescher, Adam J." userId="78558e37-e28f-4f09-9273-b7b11e3ef027" providerId="ADAL" clId="{99BC086C-D8B1-44B9-AB6F-D3DE2C7A14F0}" dt="2022-05-03T12:57:11.528" v="114" actId="20577"/>
          <ac:spMkLst>
            <pc:docMk/>
            <pc:sldMk cId="3413540123" sldId="273"/>
            <ac:spMk id="3" creationId="{F4850654-C503-467D-8F3E-CB233EDEF7BA}"/>
          </ac:spMkLst>
        </pc:spChg>
      </pc:sldChg>
      <pc:sldChg chg="modSp mod">
        <pc:chgData name="Tescher, Adam J." userId="78558e37-e28f-4f09-9273-b7b11e3ef027" providerId="ADAL" clId="{99BC086C-D8B1-44B9-AB6F-D3DE2C7A14F0}" dt="2022-05-03T12:57:59.242" v="138" actId="20577"/>
        <pc:sldMkLst>
          <pc:docMk/>
          <pc:sldMk cId="1696534940" sldId="274"/>
        </pc:sldMkLst>
        <pc:spChg chg="mod">
          <ac:chgData name="Tescher, Adam J." userId="78558e37-e28f-4f09-9273-b7b11e3ef027" providerId="ADAL" clId="{99BC086C-D8B1-44B9-AB6F-D3DE2C7A14F0}" dt="2022-05-03T12:57:59.242" v="138" actId="20577"/>
          <ac:spMkLst>
            <pc:docMk/>
            <pc:sldMk cId="1696534940" sldId="274"/>
            <ac:spMk id="3" creationId="{BCF39BF3-59CD-4408-8806-CC7C60F5FDC9}"/>
          </ac:spMkLst>
        </pc:spChg>
      </pc:sldChg>
      <pc:sldChg chg="del">
        <pc:chgData name="Tescher, Adam J." userId="78558e37-e28f-4f09-9273-b7b11e3ef027" providerId="ADAL" clId="{99BC086C-D8B1-44B9-AB6F-D3DE2C7A14F0}" dt="2022-05-03T12:58:22.451" v="139" actId="47"/>
        <pc:sldMkLst>
          <pc:docMk/>
          <pc:sldMk cId="2923975013" sldId="275"/>
        </pc:sldMkLst>
      </pc:sldChg>
      <pc:sldChg chg="modSp mod">
        <pc:chgData name="Tescher, Adam J." userId="78558e37-e28f-4f09-9273-b7b11e3ef027" providerId="ADAL" clId="{99BC086C-D8B1-44B9-AB6F-D3DE2C7A14F0}" dt="2022-05-04T19:36:05.995" v="1451" actId="20577"/>
        <pc:sldMkLst>
          <pc:docMk/>
          <pc:sldMk cId="1966186571" sldId="277"/>
        </pc:sldMkLst>
        <pc:spChg chg="mod">
          <ac:chgData name="Tescher, Adam J." userId="78558e37-e28f-4f09-9273-b7b11e3ef027" providerId="ADAL" clId="{99BC086C-D8B1-44B9-AB6F-D3DE2C7A14F0}" dt="2022-05-04T19:36:05.995" v="1451" actId="20577"/>
          <ac:spMkLst>
            <pc:docMk/>
            <pc:sldMk cId="1966186571" sldId="277"/>
            <ac:spMk id="3" creationId="{1BFD8ADB-6C92-4F24-8A09-78DF900E2CCF}"/>
          </ac:spMkLst>
        </pc:spChg>
      </pc:sldChg>
      <pc:sldChg chg="modSp del mod">
        <pc:chgData name="Tescher, Adam J." userId="78558e37-e28f-4f09-9273-b7b11e3ef027" providerId="ADAL" clId="{99BC086C-D8B1-44B9-AB6F-D3DE2C7A14F0}" dt="2022-05-04T19:36:31.303" v="1452" actId="47"/>
        <pc:sldMkLst>
          <pc:docMk/>
          <pc:sldMk cId="1158610658" sldId="279"/>
        </pc:sldMkLst>
        <pc:spChg chg="mod">
          <ac:chgData name="Tescher, Adam J." userId="78558e37-e28f-4f09-9273-b7b11e3ef027" providerId="ADAL" clId="{99BC086C-D8B1-44B9-AB6F-D3DE2C7A14F0}" dt="2022-05-03T17:01:56.867" v="904" actId="27636"/>
          <ac:spMkLst>
            <pc:docMk/>
            <pc:sldMk cId="1158610658" sldId="279"/>
            <ac:spMk id="3" creationId="{2D9C18D7-8BC1-4899-98CE-724970E0F08B}"/>
          </ac:spMkLst>
        </pc:spChg>
      </pc:sldChg>
      <pc:sldChg chg="modSp mod">
        <pc:chgData name="Tescher, Adam J." userId="78558e37-e28f-4f09-9273-b7b11e3ef027" providerId="ADAL" clId="{99BC086C-D8B1-44B9-AB6F-D3DE2C7A14F0}" dt="2022-05-04T19:39:58.501" v="1495" actId="20577"/>
        <pc:sldMkLst>
          <pc:docMk/>
          <pc:sldMk cId="1901230267" sldId="280"/>
        </pc:sldMkLst>
        <pc:spChg chg="mod">
          <ac:chgData name="Tescher, Adam J." userId="78558e37-e28f-4f09-9273-b7b11e3ef027" providerId="ADAL" clId="{99BC086C-D8B1-44B9-AB6F-D3DE2C7A14F0}" dt="2022-05-04T19:39:58.501" v="1495" actId="20577"/>
          <ac:spMkLst>
            <pc:docMk/>
            <pc:sldMk cId="1901230267" sldId="280"/>
            <ac:spMk id="3" creationId="{4DA0F057-CE0C-4554-9227-015C85B2F2C8}"/>
          </ac:spMkLst>
        </pc:spChg>
      </pc:sldChg>
      <pc:sldChg chg="modSp mod">
        <pc:chgData name="Tescher, Adam J." userId="78558e37-e28f-4f09-9273-b7b11e3ef027" providerId="ADAL" clId="{99BC086C-D8B1-44B9-AB6F-D3DE2C7A14F0}" dt="2022-05-03T13:02:47.015" v="140" actId="6549"/>
        <pc:sldMkLst>
          <pc:docMk/>
          <pc:sldMk cId="257685226" sldId="281"/>
        </pc:sldMkLst>
        <pc:spChg chg="mod">
          <ac:chgData name="Tescher, Adam J." userId="78558e37-e28f-4f09-9273-b7b11e3ef027" providerId="ADAL" clId="{99BC086C-D8B1-44B9-AB6F-D3DE2C7A14F0}" dt="2022-05-03T13:02:47.015" v="140" actId="6549"/>
          <ac:spMkLst>
            <pc:docMk/>
            <pc:sldMk cId="257685226" sldId="281"/>
            <ac:spMk id="3" creationId="{D58F57F7-EB1A-4168-8F24-AEC49E475EDC}"/>
          </ac:spMkLst>
        </pc:spChg>
      </pc:sldChg>
      <pc:sldChg chg="del">
        <pc:chgData name="Tescher, Adam J." userId="78558e37-e28f-4f09-9273-b7b11e3ef027" providerId="ADAL" clId="{99BC086C-D8B1-44B9-AB6F-D3DE2C7A14F0}" dt="2022-05-04T18:37:43.762" v="1028" actId="47"/>
        <pc:sldMkLst>
          <pc:docMk/>
          <pc:sldMk cId="3282381262" sldId="283"/>
        </pc:sldMkLst>
      </pc:sldChg>
      <pc:sldChg chg="modSp mod">
        <pc:chgData name="Tescher, Adam J." userId="78558e37-e28f-4f09-9273-b7b11e3ef027" providerId="ADAL" clId="{99BC086C-D8B1-44B9-AB6F-D3DE2C7A14F0}" dt="2022-05-03T17:07:22.503" v="964" actId="20577"/>
        <pc:sldMkLst>
          <pc:docMk/>
          <pc:sldMk cId="3659024844" sldId="284"/>
        </pc:sldMkLst>
        <pc:spChg chg="mod">
          <ac:chgData name="Tescher, Adam J." userId="78558e37-e28f-4f09-9273-b7b11e3ef027" providerId="ADAL" clId="{99BC086C-D8B1-44B9-AB6F-D3DE2C7A14F0}" dt="2022-05-03T17:07:22.503" v="964" actId="20577"/>
          <ac:spMkLst>
            <pc:docMk/>
            <pc:sldMk cId="3659024844" sldId="284"/>
            <ac:spMk id="3" creationId="{D606DBE7-7857-48CE-B9A8-C3B9CAA139D7}"/>
          </ac:spMkLst>
        </pc:spChg>
      </pc:sldChg>
      <pc:sldChg chg="del">
        <pc:chgData name="Tescher, Adam J." userId="78558e37-e28f-4f09-9273-b7b11e3ef027" providerId="ADAL" clId="{99BC086C-D8B1-44B9-AB6F-D3DE2C7A14F0}" dt="2022-05-04T19:45:25.325" v="1917" actId="47"/>
        <pc:sldMkLst>
          <pc:docMk/>
          <pc:sldMk cId="4223454449" sldId="289"/>
        </pc:sldMkLst>
      </pc:sldChg>
      <pc:sldChg chg="del">
        <pc:chgData name="Tescher, Adam J." userId="78558e37-e28f-4f09-9273-b7b11e3ef027" providerId="ADAL" clId="{99BC086C-D8B1-44B9-AB6F-D3DE2C7A14F0}" dt="2022-05-04T19:45:22.557" v="1916" actId="47"/>
        <pc:sldMkLst>
          <pc:docMk/>
          <pc:sldMk cId="2169166356" sldId="290"/>
        </pc:sldMkLst>
      </pc:sldChg>
      <pc:sldChg chg="del">
        <pc:chgData name="Tescher, Adam J." userId="78558e37-e28f-4f09-9273-b7b11e3ef027" providerId="ADAL" clId="{99BC086C-D8B1-44B9-AB6F-D3DE2C7A14F0}" dt="2022-05-03T13:05:18.785" v="149" actId="47"/>
        <pc:sldMkLst>
          <pc:docMk/>
          <pc:sldMk cId="1356766011" sldId="292"/>
        </pc:sldMkLst>
      </pc:sldChg>
      <pc:sldChg chg="addSp modSp mod">
        <pc:chgData name="Tescher, Adam J." userId="78558e37-e28f-4f09-9273-b7b11e3ef027" providerId="ADAL" clId="{99BC086C-D8B1-44B9-AB6F-D3DE2C7A14F0}" dt="2022-05-04T19:55:39.407" v="1985" actId="20577"/>
        <pc:sldMkLst>
          <pc:docMk/>
          <pc:sldMk cId="3487150690" sldId="294"/>
        </pc:sldMkLst>
        <pc:spChg chg="add mod">
          <ac:chgData name="Tescher, Adam J." userId="78558e37-e28f-4f09-9273-b7b11e3ef027" providerId="ADAL" clId="{99BC086C-D8B1-44B9-AB6F-D3DE2C7A14F0}" dt="2022-05-04T19:55:39.407" v="1985" actId="20577"/>
          <ac:spMkLst>
            <pc:docMk/>
            <pc:sldMk cId="3487150690" sldId="294"/>
            <ac:spMk id="5" creationId="{908C8409-C910-689C-7CF6-764E77E53504}"/>
          </ac:spMkLst>
        </pc:spChg>
      </pc:sldChg>
      <pc:sldChg chg="delSp del mod">
        <pc:chgData name="Tescher, Adam J." userId="78558e37-e28f-4f09-9273-b7b11e3ef027" providerId="ADAL" clId="{99BC086C-D8B1-44B9-AB6F-D3DE2C7A14F0}" dt="2022-05-03T12:53:05.152" v="58" actId="47"/>
        <pc:sldMkLst>
          <pc:docMk/>
          <pc:sldMk cId="1130276250" sldId="295"/>
        </pc:sldMkLst>
        <pc:picChg chg="del">
          <ac:chgData name="Tescher, Adam J." userId="78558e37-e28f-4f09-9273-b7b11e3ef027" providerId="ADAL" clId="{99BC086C-D8B1-44B9-AB6F-D3DE2C7A14F0}" dt="2022-05-03T12:53:02.578" v="57" actId="478"/>
          <ac:picMkLst>
            <pc:docMk/>
            <pc:sldMk cId="1130276250" sldId="295"/>
            <ac:picMk id="6" creationId="{5783E5EE-B92B-4A9C-ADCA-8BC09B06A02E}"/>
          </ac:picMkLst>
        </pc:picChg>
      </pc:sldChg>
      <pc:sldChg chg="del">
        <pc:chgData name="Tescher, Adam J." userId="78558e37-e28f-4f09-9273-b7b11e3ef027" providerId="ADAL" clId="{99BC086C-D8B1-44B9-AB6F-D3DE2C7A14F0}" dt="2022-05-03T17:16:03.743" v="965" actId="47"/>
        <pc:sldMkLst>
          <pc:docMk/>
          <pc:sldMk cId="462692203" sldId="297"/>
        </pc:sldMkLst>
      </pc:sldChg>
      <pc:sldChg chg="modSp new del mod">
        <pc:chgData name="Tescher, Adam J." userId="78558e37-e28f-4f09-9273-b7b11e3ef027" providerId="ADAL" clId="{99BC086C-D8B1-44B9-AB6F-D3DE2C7A14F0}" dt="2022-05-03T13:10:45.674" v="169" actId="680"/>
        <pc:sldMkLst>
          <pc:docMk/>
          <pc:sldMk cId="805251301" sldId="298"/>
        </pc:sldMkLst>
        <pc:spChg chg="mod">
          <ac:chgData name="Tescher, Adam J." userId="78558e37-e28f-4f09-9273-b7b11e3ef027" providerId="ADAL" clId="{99BC086C-D8B1-44B9-AB6F-D3DE2C7A14F0}" dt="2022-05-03T13:10:44.758" v="168" actId="20577"/>
          <ac:spMkLst>
            <pc:docMk/>
            <pc:sldMk cId="805251301" sldId="298"/>
            <ac:spMk id="2" creationId="{57021CA9-4199-82BE-0F55-5031C2C12CBC}"/>
          </ac:spMkLst>
        </pc:spChg>
      </pc:sldChg>
      <pc:sldChg chg="modSp new del mod">
        <pc:chgData name="Tescher, Adam J." userId="78558e37-e28f-4f09-9273-b7b11e3ef027" providerId="ADAL" clId="{99BC086C-D8B1-44B9-AB6F-D3DE2C7A14F0}" dt="2022-05-04T18:35:21.789" v="1026" actId="47"/>
        <pc:sldMkLst>
          <pc:docMk/>
          <pc:sldMk cId="1460479235" sldId="298"/>
        </pc:sldMkLst>
        <pc:spChg chg="mod">
          <ac:chgData name="Tescher, Adam J." userId="78558e37-e28f-4f09-9273-b7b11e3ef027" providerId="ADAL" clId="{99BC086C-D8B1-44B9-AB6F-D3DE2C7A14F0}" dt="2022-05-03T13:11:01.646" v="187" actId="20577"/>
          <ac:spMkLst>
            <pc:docMk/>
            <pc:sldMk cId="1460479235" sldId="298"/>
            <ac:spMk id="2" creationId="{BF113CB1-799E-8754-36B2-AB858840D097}"/>
          </ac:spMkLst>
        </pc:spChg>
        <pc:spChg chg="mod">
          <ac:chgData name="Tescher, Adam J." userId="78558e37-e28f-4f09-9273-b7b11e3ef027" providerId="ADAL" clId="{99BC086C-D8B1-44B9-AB6F-D3DE2C7A14F0}" dt="2022-05-04T18:34:36.980" v="971" actId="21"/>
          <ac:spMkLst>
            <pc:docMk/>
            <pc:sldMk cId="1460479235" sldId="298"/>
            <ac:spMk id="3" creationId="{A400B0D3-537C-7568-E222-2DBA6E5A0947}"/>
          </ac:spMkLst>
        </pc:spChg>
      </pc:sldChg>
      <pc:sldChg chg="new del">
        <pc:chgData name="Tescher, Adam J." userId="78558e37-e28f-4f09-9273-b7b11e3ef027" providerId="ADAL" clId="{99BC086C-D8B1-44B9-AB6F-D3DE2C7A14F0}" dt="2022-05-03T13:10:23.116" v="151" actId="47"/>
        <pc:sldMkLst>
          <pc:docMk/>
          <pc:sldMk cId="2356207039" sldId="298"/>
        </pc:sldMkLst>
      </pc:sldChg>
      <pc:sldChg chg="addSp delSp modSp new mod">
        <pc:chgData name="Tescher, Adam J." userId="78558e37-e28f-4f09-9273-b7b11e3ef027" providerId="ADAL" clId="{99BC086C-D8B1-44B9-AB6F-D3DE2C7A14F0}" dt="2022-05-03T13:35:53.057" v="428" actId="1076"/>
        <pc:sldMkLst>
          <pc:docMk/>
          <pc:sldMk cId="4104311085" sldId="299"/>
        </pc:sldMkLst>
        <pc:spChg chg="mod">
          <ac:chgData name="Tescher, Adam J." userId="78558e37-e28f-4f09-9273-b7b11e3ef027" providerId="ADAL" clId="{99BC086C-D8B1-44B9-AB6F-D3DE2C7A14F0}" dt="2022-05-03T13:19:55.575" v="422" actId="20577"/>
          <ac:spMkLst>
            <pc:docMk/>
            <pc:sldMk cId="4104311085" sldId="299"/>
            <ac:spMk id="2" creationId="{949A5D0C-63D3-D216-D653-0805C11AAD21}"/>
          </ac:spMkLst>
        </pc:spChg>
        <pc:spChg chg="del">
          <ac:chgData name="Tescher, Adam J." userId="78558e37-e28f-4f09-9273-b7b11e3ef027" providerId="ADAL" clId="{99BC086C-D8B1-44B9-AB6F-D3DE2C7A14F0}" dt="2022-05-03T13:22:33.393" v="423" actId="478"/>
          <ac:spMkLst>
            <pc:docMk/>
            <pc:sldMk cId="4104311085" sldId="299"/>
            <ac:spMk id="3" creationId="{2DE9E07C-62AF-6DBD-778C-508F97072217}"/>
          </ac:spMkLst>
        </pc:spChg>
        <pc:picChg chg="add mod">
          <ac:chgData name="Tescher, Adam J." userId="78558e37-e28f-4f09-9273-b7b11e3ef027" providerId="ADAL" clId="{99BC086C-D8B1-44B9-AB6F-D3DE2C7A14F0}" dt="2022-05-03T13:35:53.057" v="428" actId="1076"/>
          <ac:picMkLst>
            <pc:docMk/>
            <pc:sldMk cId="4104311085" sldId="299"/>
            <ac:picMk id="5" creationId="{6EA48C6F-E6D8-1C0C-FBC7-FD76CEE10B89}"/>
          </ac:picMkLst>
        </pc:picChg>
      </pc:sldChg>
      <pc:sldChg chg="modSp new mod">
        <pc:chgData name="Tescher, Adam J." userId="78558e37-e28f-4f09-9273-b7b11e3ef027" providerId="ADAL" clId="{99BC086C-D8B1-44B9-AB6F-D3DE2C7A14F0}" dt="2022-05-04T19:42:44.387" v="1915" actId="20577"/>
        <pc:sldMkLst>
          <pc:docMk/>
          <pc:sldMk cId="3278516256" sldId="300"/>
        </pc:sldMkLst>
        <pc:spChg chg="mod">
          <ac:chgData name="Tescher, Adam J." userId="78558e37-e28f-4f09-9273-b7b11e3ef027" providerId="ADAL" clId="{99BC086C-D8B1-44B9-AB6F-D3DE2C7A14F0}" dt="2022-05-03T13:42:01.686" v="443" actId="20577"/>
          <ac:spMkLst>
            <pc:docMk/>
            <pc:sldMk cId="3278516256" sldId="300"/>
            <ac:spMk id="2" creationId="{C0050A4E-7075-6C56-9A06-68AD7058D629}"/>
          </ac:spMkLst>
        </pc:spChg>
        <pc:spChg chg="mod">
          <ac:chgData name="Tescher, Adam J." userId="78558e37-e28f-4f09-9273-b7b11e3ef027" providerId="ADAL" clId="{99BC086C-D8B1-44B9-AB6F-D3DE2C7A14F0}" dt="2022-05-04T19:42:44.387" v="1915" actId="20577"/>
          <ac:spMkLst>
            <pc:docMk/>
            <pc:sldMk cId="3278516256" sldId="300"/>
            <ac:spMk id="3" creationId="{C2ABF835-2AA1-79B5-EA5D-BF854FABAF2C}"/>
          </ac:spMkLst>
        </pc:spChg>
      </pc:sldChg>
      <pc:sldChg chg="modSp new del mod">
        <pc:chgData name="Tescher, Adam J." userId="78558e37-e28f-4f09-9273-b7b11e3ef027" providerId="ADAL" clId="{99BC086C-D8B1-44B9-AB6F-D3DE2C7A14F0}" dt="2022-05-04T18:59:29.579" v="1058" actId="47"/>
        <pc:sldMkLst>
          <pc:docMk/>
          <pc:sldMk cId="120375347" sldId="301"/>
        </pc:sldMkLst>
        <pc:spChg chg="mod">
          <ac:chgData name="Tescher, Adam J." userId="78558e37-e28f-4f09-9273-b7b11e3ef027" providerId="ADAL" clId="{99BC086C-D8B1-44B9-AB6F-D3DE2C7A14F0}" dt="2022-05-04T18:59:25.041" v="1057" actId="20577"/>
          <ac:spMkLst>
            <pc:docMk/>
            <pc:sldMk cId="120375347" sldId="301"/>
            <ac:spMk id="2" creationId="{2F71363A-A69D-F76B-6801-9822AB598F5C}"/>
          </ac:spMkLst>
        </pc:spChg>
      </pc:sldChg>
      <pc:sldChg chg="modSp new mod">
        <pc:chgData name="Tescher, Adam J." userId="78558e37-e28f-4f09-9273-b7b11e3ef027" providerId="ADAL" clId="{99BC086C-D8B1-44B9-AB6F-D3DE2C7A14F0}" dt="2022-05-04T19:31:03.293" v="1443" actId="20577"/>
        <pc:sldMkLst>
          <pc:docMk/>
          <pc:sldMk cId="753960559" sldId="301"/>
        </pc:sldMkLst>
        <pc:spChg chg="mod">
          <ac:chgData name="Tescher, Adam J." userId="78558e37-e28f-4f09-9273-b7b11e3ef027" providerId="ADAL" clId="{99BC086C-D8B1-44B9-AB6F-D3DE2C7A14F0}" dt="2022-05-04T18:59:58.672" v="1073" actId="20577"/>
          <ac:spMkLst>
            <pc:docMk/>
            <pc:sldMk cId="753960559" sldId="301"/>
            <ac:spMk id="2" creationId="{DABE0B83-87EB-4360-65C3-EC66547C6C93}"/>
          </ac:spMkLst>
        </pc:spChg>
        <pc:spChg chg="mod">
          <ac:chgData name="Tescher, Adam J." userId="78558e37-e28f-4f09-9273-b7b11e3ef027" providerId="ADAL" clId="{99BC086C-D8B1-44B9-AB6F-D3DE2C7A14F0}" dt="2022-05-04T19:31:03.293" v="1443" actId="20577"/>
          <ac:spMkLst>
            <pc:docMk/>
            <pc:sldMk cId="753960559" sldId="301"/>
            <ac:spMk id="3" creationId="{498BB6DD-1C74-D327-803F-1C225441CE5C}"/>
          </ac:spMkLst>
        </pc:spChg>
      </pc:sldChg>
      <pc:sldChg chg="delSp add del mod">
        <pc:chgData name="Tescher, Adam J." userId="78558e37-e28f-4f09-9273-b7b11e3ef027" providerId="ADAL" clId="{99BC086C-D8B1-44B9-AB6F-D3DE2C7A14F0}" dt="2022-05-04T19:49:28.776" v="1927" actId="47"/>
        <pc:sldMkLst>
          <pc:docMk/>
          <pc:sldMk cId="916258764" sldId="302"/>
        </pc:sldMkLst>
        <pc:picChg chg="del">
          <ac:chgData name="Tescher, Adam J." userId="78558e37-e28f-4f09-9273-b7b11e3ef027" providerId="ADAL" clId="{99BC086C-D8B1-44B9-AB6F-D3DE2C7A14F0}" dt="2022-05-04T19:49:24.902" v="1924" actId="21"/>
          <ac:picMkLst>
            <pc:docMk/>
            <pc:sldMk cId="916258764" sldId="302"/>
            <ac:picMk id="2" creationId="{82FD53CF-913F-77E0-8AA1-9597784F01FB}"/>
          </ac:picMkLst>
        </pc:picChg>
      </pc:sldChg>
      <pc:sldChg chg="addSp new del">
        <pc:chgData name="Tescher, Adam J." userId="78558e37-e28f-4f09-9273-b7b11e3ef027" providerId="ADAL" clId="{99BC086C-D8B1-44B9-AB6F-D3DE2C7A14F0}" dt="2022-05-04T19:49:20.011" v="1922" actId="2696"/>
        <pc:sldMkLst>
          <pc:docMk/>
          <pc:sldMk cId="3725880761" sldId="302"/>
        </pc:sldMkLst>
        <pc:picChg chg="add">
          <ac:chgData name="Tescher, Adam J." userId="78558e37-e28f-4f09-9273-b7b11e3ef027" providerId="ADAL" clId="{99BC086C-D8B1-44B9-AB6F-D3DE2C7A14F0}" dt="2022-05-04T19:48:28.298" v="1919"/>
          <ac:picMkLst>
            <pc:docMk/>
            <pc:sldMk cId="3725880761" sldId="302"/>
            <ac:picMk id="2" creationId="{82FD53CF-913F-77E0-8AA1-9597784F01FB}"/>
          </ac:picMkLst>
        </pc:picChg>
      </pc:sldChg>
      <pc:sldChg chg="addSp delSp modSp new mod">
        <pc:chgData name="Tescher, Adam J." userId="78558e37-e28f-4f09-9273-b7b11e3ef027" providerId="ADAL" clId="{99BC086C-D8B1-44B9-AB6F-D3DE2C7A14F0}" dt="2022-05-04T19:52:49.282" v="1940" actId="14100"/>
        <pc:sldMkLst>
          <pc:docMk/>
          <pc:sldMk cId="437819435" sldId="303"/>
        </pc:sldMkLst>
        <pc:spChg chg="mod">
          <ac:chgData name="Tescher, Adam J." userId="78558e37-e28f-4f09-9273-b7b11e3ef027" providerId="ADAL" clId="{99BC086C-D8B1-44B9-AB6F-D3DE2C7A14F0}" dt="2022-05-04T19:49:17.016" v="1921"/>
          <ac:spMkLst>
            <pc:docMk/>
            <pc:sldMk cId="437819435" sldId="303"/>
            <ac:spMk id="2" creationId="{33531323-92A7-97AB-23D1-113120701D04}"/>
          </ac:spMkLst>
        </pc:spChg>
        <pc:picChg chg="add del mod">
          <ac:chgData name="Tescher, Adam J." userId="78558e37-e28f-4f09-9273-b7b11e3ef027" providerId="ADAL" clId="{99BC086C-D8B1-44B9-AB6F-D3DE2C7A14F0}" dt="2022-05-04T19:52:08.193" v="1930" actId="478"/>
          <ac:picMkLst>
            <pc:docMk/>
            <pc:sldMk cId="437819435" sldId="303"/>
            <ac:picMk id="3" creationId="{342B0DBD-1B29-A21C-9355-65790E4C35CE}"/>
          </ac:picMkLst>
        </pc:picChg>
        <pc:picChg chg="add mod">
          <ac:chgData name="Tescher, Adam J." userId="78558e37-e28f-4f09-9273-b7b11e3ef027" providerId="ADAL" clId="{99BC086C-D8B1-44B9-AB6F-D3DE2C7A14F0}" dt="2022-05-04T19:52:27.347" v="1937" actId="1076"/>
          <ac:picMkLst>
            <pc:docMk/>
            <pc:sldMk cId="437819435" sldId="303"/>
            <ac:picMk id="4" creationId="{35429CB2-A021-0C1A-A5DB-72E3611B0D0D}"/>
          </ac:picMkLst>
        </pc:picChg>
        <pc:picChg chg="add mod">
          <ac:chgData name="Tescher, Adam J." userId="78558e37-e28f-4f09-9273-b7b11e3ef027" providerId="ADAL" clId="{99BC086C-D8B1-44B9-AB6F-D3DE2C7A14F0}" dt="2022-05-04T19:52:49.282" v="1940" actId="14100"/>
          <ac:picMkLst>
            <pc:docMk/>
            <pc:sldMk cId="437819435" sldId="303"/>
            <ac:picMk id="5" creationId="{E4ABC780-B2E3-DD55-B20C-44386C15B3AC}"/>
          </ac:picMkLst>
        </pc:picChg>
      </pc:sldChg>
      <pc:sldChg chg="modSp new mod">
        <pc:chgData name="Tescher, Adam J." userId="78558e37-e28f-4f09-9273-b7b11e3ef027" providerId="ADAL" clId="{99BC086C-D8B1-44B9-AB6F-D3DE2C7A14F0}" dt="2022-05-04T20:19:13.631" v="2511" actId="20577"/>
        <pc:sldMkLst>
          <pc:docMk/>
          <pc:sldMk cId="830117361" sldId="304"/>
        </pc:sldMkLst>
        <pc:spChg chg="mod">
          <ac:chgData name="Tescher, Adam J." userId="78558e37-e28f-4f09-9273-b7b11e3ef027" providerId="ADAL" clId="{99BC086C-D8B1-44B9-AB6F-D3DE2C7A14F0}" dt="2022-05-04T20:03:31.848" v="2017" actId="20577"/>
          <ac:spMkLst>
            <pc:docMk/>
            <pc:sldMk cId="830117361" sldId="304"/>
            <ac:spMk id="2" creationId="{9358E6E4-1FB1-F29B-58C4-03F1859CCAE7}"/>
          </ac:spMkLst>
        </pc:spChg>
        <pc:spChg chg="mod">
          <ac:chgData name="Tescher, Adam J." userId="78558e37-e28f-4f09-9273-b7b11e3ef027" providerId="ADAL" clId="{99BC086C-D8B1-44B9-AB6F-D3DE2C7A14F0}" dt="2022-05-04T20:19:13.631" v="2511" actId="20577"/>
          <ac:spMkLst>
            <pc:docMk/>
            <pc:sldMk cId="830117361" sldId="304"/>
            <ac:spMk id="3" creationId="{4D68CA54-1608-8F28-70A3-03263D38FB5D}"/>
          </ac:spMkLst>
        </pc:spChg>
      </pc:sldChg>
      <pc:sldChg chg="addSp modSp new mod">
        <pc:chgData name="Tescher, Adam J." userId="78558e37-e28f-4f09-9273-b7b11e3ef027" providerId="ADAL" clId="{99BC086C-D8B1-44B9-AB6F-D3DE2C7A14F0}" dt="2022-05-04T20:14:54.731" v="2501" actId="1076"/>
        <pc:sldMkLst>
          <pc:docMk/>
          <pc:sldMk cId="3271430019" sldId="305"/>
        </pc:sldMkLst>
        <pc:spChg chg="mod">
          <ac:chgData name="Tescher, Adam J." userId="78558e37-e28f-4f09-9273-b7b11e3ef027" providerId="ADAL" clId="{99BC086C-D8B1-44B9-AB6F-D3DE2C7A14F0}" dt="2022-05-04T20:11:22.818" v="2492" actId="20577"/>
          <ac:spMkLst>
            <pc:docMk/>
            <pc:sldMk cId="3271430019" sldId="305"/>
            <ac:spMk id="2" creationId="{A4E99D11-26E5-2690-2ABA-0EF6854882EC}"/>
          </ac:spMkLst>
        </pc:spChg>
        <pc:spChg chg="add mod">
          <ac:chgData name="Tescher, Adam J." userId="78558e37-e28f-4f09-9273-b7b11e3ef027" providerId="ADAL" clId="{99BC086C-D8B1-44B9-AB6F-D3DE2C7A14F0}" dt="2022-05-04T20:14:54.731" v="2501" actId="1076"/>
          <ac:spMkLst>
            <pc:docMk/>
            <pc:sldMk cId="3271430019" sldId="305"/>
            <ac:spMk id="6" creationId="{0A8E5A40-8D1A-95D0-1B27-411CAE490D5C}"/>
          </ac:spMkLst>
        </pc:spChg>
        <pc:picChg chg="add mod">
          <ac:chgData name="Tescher, Adam J." userId="78558e37-e28f-4f09-9273-b7b11e3ef027" providerId="ADAL" clId="{99BC086C-D8B1-44B9-AB6F-D3DE2C7A14F0}" dt="2022-05-04T20:11:42.753" v="2496" actId="1076"/>
          <ac:picMkLst>
            <pc:docMk/>
            <pc:sldMk cId="3271430019" sldId="305"/>
            <ac:picMk id="4" creationId="{2244AE53-4172-D165-2F0C-21A7A0FE4B0F}"/>
          </ac:picMkLst>
        </pc:picChg>
      </pc:sldChg>
      <pc:sldMasterChg chg="delSldLayout">
        <pc:chgData name="Tescher, Adam J." userId="78558e37-e28f-4f09-9273-b7b11e3ef027" providerId="ADAL" clId="{99BC086C-D8B1-44B9-AB6F-D3DE2C7A14F0}" dt="2022-05-04T19:49:28.776" v="1927" actId="47"/>
        <pc:sldMasterMkLst>
          <pc:docMk/>
          <pc:sldMasterMk cId="37817256" sldId="2147483648"/>
        </pc:sldMasterMkLst>
        <pc:sldLayoutChg chg="del">
          <pc:chgData name="Tescher, Adam J." userId="78558e37-e28f-4f09-9273-b7b11e3ef027" providerId="ADAL" clId="{99BC086C-D8B1-44B9-AB6F-D3DE2C7A14F0}" dt="2022-05-04T19:49:28.776" v="1927" actId="47"/>
          <pc:sldLayoutMkLst>
            <pc:docMk/>
            <pc:sldMasterMk cId="37817256" sldId="2147483648"/>
            <pc:sldLayoutMk cId="1598589081" sldId="2147483691"/>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29A70145-B40B-4A1F-9B40-D0366B6B39F3}" type="datetimeFigureOut">
              <a:rPr lang="en-US" smtClean="0"/>
              <a:t>5/4/2022</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136F69D1-D702-413B-A102-D3BF2979E42F}" type="slidenum">
              <a:rPr lang="en-US" smtClean="0"/>
              <a:t>‹#›</a:t>
            </a:fld>
            <a:endParaRPr lang="en-US" dirty="0"/>
          </a:p>
        </p:txBody>
      </p:sp>
    </p:spTree>
    <p:extLst>
      <p:ext uri="{BB962C8B-B14F-4D97-AF65-F5344CB8AC3E}">
        <p14:creationId xmlns:p14="http://schemas.microsoft.com/office/powerpoint/2010/main" val="21808522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1452657-D9A3-4D09-ADA6-CB606BC6CD4C}" type="datetimeFigureOut">
              <a:rPr lang="en-US" smtClean="0"/>
              <a:t>5/4/2022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1EF2573-5CD0-4BA8-BF32-9BC042C6C691}" type="slidenum">
              <a:rPr lang="en-US" smtClean="0"/>
              <a:t>‹#›</a:t>
            </a:fld>
            <a:endParaRPr lang="en-US" dirty="0"/>
          </a:p>
        </p:txBody>
      </p:sp>
    </p:spTree>
    <p:extLst>
      <p:ext uri="{BB962C8B-B14F-4D97-AF65-F5344CB8AC3E}">
        <p14:creationId xmlns:p14="http://schemas.microsoft.com/office/powerpoint/2010/main" val="37103053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5FB573-5F02-4A18-9021-ACC28DAF4D39}"/>
              </a:ext>
            </a:extLst>
          </p:cNvPr>
          <p:cNvSpPr>
            <a:spLocks noGrp="1"/>
          </p:cNvSpPr>
          <p:nvPr>
            <p:ph type="title"/>
          </p:nvPr>
        </p:nvSpPr>
        <p:spPr>
          <a:xfrm>
            <a:off x="838200" y="365126"/>
            <a:ext cx="10515600" cy="873740"/>
          </a:xfrm>
        </p:spPr>
        <p:txBody>
          <a:bodyPr/>
          <a:lstStyle/>
          <a:p>
            <a:r>
              <a:rPr lang="en-US" dirty="0"/>
              <a:t>Click to edit Master title style</a:t>
            </a:r>
          </a:p>
        </p:txBody>
      </p:sp>
      <p:sp>
        <p:nvSpPr>
          <p:cNvPr id="7" name="Picture Placeholder 6">
            <a:extLst>
              <a:ext uri="{FF2B5EF4-FFF2-40B4-BE49-F238E27FC236}">
                <a16:creationId xmlns:a16="http://schemas.microsoft.com/office/drawing/2014/main" id="{95A8D47D-47AF-4E73-9173-D84611063C93}"/>
              </a:ext>
            </a:extLst>
          </p:cNvPr>
          <p:cNvSpPr>
            <a:spLocks noGrp="1"/>
          </p:cNvSpPr>
          <p:nvPr>
            <p:ph type="pic" sz="quarter" idx="13"/>
          </p:nvPr>
        </p:nvSpPr>
        <p:spPr>
          <a:xfrm>
            <a:off x="2065441" y="1600559"/>
            <a:ext cx="7608887" cy="1828441"/>
          </a:xfrm>
        </p:spPr>
        <p:txBody>
          <a:bodyPr/>
          <a:lstStyle/>
          <a:p>
            <a:endParaRPr lang="en-US" dirty="0"/>
          </a:p>
        </p:txBody>
      </p:sp>
      <p:sp>
        <p:nvSpPr>
          <p:cNvPr id="4" name="Text Placeholder 3">
            <a:extLst>
              <a:ext uri="{FF2B5EF4-FFF2-40B4-BE49-F238E27FC236}">
                <a16:creationId xmlns:a16="http://schemas.microsoft.com/office/drawing/2014/main" id="{0AA60732-6544-4556-8B01-8044E4A2D991}"/>
              </a:ext>
            </a:extLst>
          </p:cNvPr>
          <p:cNvSpPr>
            <a:spLocks noGrp="1"/>
          </p:cNvSpPr>
          <p:nvPr>
            <p:ph type="body" sz="quarter" idx="14"/>
          </p:nvPr>
        </p:nvSpPr>
        <p:spPr>
          <a:xfrm>
            <a:off x="2832356" y="3790693"/>
            <a:ext cx="7608887" cy="2216150"/>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8751173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D726D0-BFAD-40CB-A497-3FBE41FC6D7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60E377A-C85D-4315-9D42-9B182FE8BF1E}"/>
              </a:ext>
            </a:extLst>
          </p:cNvPr>
          <p:cNvSpPr>
            <a:spLocks noGrp="1"/>
          </p:cNvSpPr>
          <p:nvPr>
            <p:ph type="dt" sz="half" idx="10"/>
          </p:nvPr>
        </p:nvSpPr>
        <p:spPr/>
        <p:txBody>
          <a:bodyPr/>
          <a:lstStyle/>
          <a:p>
            <a:fld id="{B1452657-D9A3-4D09-ADA6-CB606BC6CD4C}" type="datetimeFigureOut">
              <a:rPr lang="en-US" smtClean="0"/>
              <a:t>5/4/2022</a:t>
            </a:fld>
            <a:endParaRPr lang="en-US" dirty="0"/>
          </a:p>
        </p:txBody>
      </p:sp>
      <p:sp>
        <p:nvSpPr>
          <p:cNvPr id="4" name="Footer Placeholder 3">
            <a:extLst>
              <a:ext uri="{FF2B5EF4-FFF2-40B4-BE49-F238E27FC236}">
                <a16:creationId xmlns:a16="http://schemas.microsoft.com/office/drawing/2014/main" id="{5A80DD48-234C-405E-ADCF-BE0D9710ADF4}"/>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E2DA3305-3B10-4F92-AC36-BA51776A56DD}"/>
              </a:ext>
            </a:extLst>
          </p:cNvPr>
          <p:cNvSpPr>
            <a:spLocks noGrp="1"/>
          </p:cNvSpPr>
          <p:nvPr>
            <p:ph type="sldNum" sz="quarter" idx="12"/>
          </p:nvPr>
        </p:nvSpPr>
        <p:spPr/>
        <p:txBody>
          <a:bodyPr/>
          <a:lstStyle/>
          <a:p>
            <a:fld id="{81EF2573-5CD0-4BA8-BF32-9BC042C6C691}" type="slidenum">
              <a:rPr lang="en-US" smtClean="0"/>
              <a:t>‹#›</a:t>
            </a:fld>
            <a:endParaRPr lang="en-US" dirty="0"/>
          </a:p>
        </p:txBody>
      </p:sp>
    </p:spTree>
    <p:extLst>
      <p:ext uri="{BB962C8B-B14F-4D97-AF65-F5344CB8AC3E}">
        <p14:creationId xmlns:p14="http://schemas.microsoft.com/office/powerpoint/2010/main" val="34412438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1452657-D9A3-4D09-ADA6-CB606BC6CD4C}" type="datetimeFigureOut">
              <a:rPr lang="en-US" smtClean="0"/>
              <a:t>5/4/2022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1EF2573-5CD0-4BA8-BF32-9BC042C6C691}" type="slidenum">
              <a:rPr lang="en-US" smtClean="0"/>
              <a:t>‹#›</a:t>
            </a:fld>
            <a:endParaRPr lang="en-US" dirty="0"/>
          </a:p>
        </p:txBody>
      </p:sp>
    </p:spTree>
    <p:extLst>
      <p:ext uri="{BB962C8B-B14F-4D97-AF65-F5344CB8AC3E}">
        <p14:creationId xmlns:p14="http://schemas.microsoft.com/office/powerpoint/2010/main" val="22030845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B1452657-D9A3-4D09-ADA6-CB606BC6CD4C}" type="datetimeFigureOut">
              <a:rPr lang="en-US" smtClean="0"/>
              <a:t>5/4/2022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1EF2573-5CD0-4BA8-BF32-9BC042C6C691}" type="slidenum">
              <a:rPr lang="en-US" smtClean="0"/>
              <a:t>‹#›</a:t>
            </a:fld>
            <a:endParaRPr lang="en-US" dirty="0"/>
          </a:p>
        </p:txBody>
      </p:sp>
    </p:spTree>
    <p:extLst>
      <p:ext uri="{BB962C8B-B14F-4D97-AF65-F5344CB8AC3E}">
        <p14:creationId xmlns:p14="http://schemas.microsoft.com/office/powerpoint/2010/main" val="8922154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amp; Logo">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B1452657-D9A3-4D09-ADA6-CB606BC6CD4C}" type="datetimeFigureOut">
              <a:rPr lang="en-US" smtClean="0"/>
              <a:t>5/4/2022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1EF2573-5CD0-4BA8-BF32-9BC042C6C691}" type="slidenum">
              <a:rPr lang="en-US" smtClean="0"/>
              <a:t>‹#›</a:t>
            </a:fld>
            <a:endParaRPr lang="en-US" dirty="0"/>
          </a:p>
        </p:txBody>
      </p:sp>
      <p:pic>
        <p:nvPicPr>
          <p:cNvPr id="8" name="Picture 7" descr="North Dakota Department of Public Instruction Logo" title="NDDPI Logo">
            <a:extLst>
              <a:ext uri="{FF2B5EF4-FFF2-40B4-BE49-F238E27FC236}">
                <a16:creationId xmlns:a16="http://schemas.microsoft.com/office/drawing/2014/main" id="{98DC2F7E-A5B1-41D5-8714-3D8742132BA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141901" y="6247001"/>
            <a:ext cx="1680597" cy="583822"/>
          </a:xfrm>
          <a:prstGeom prst="rect">
            <a:avLst/>
          </a:prstGeom>
        </p:spPr>
      </p:pic>
    </p:spTree>
    <p:extLst>
      <p:ext uri="{BB962C8B-B14F-4D97-AF65-F5344CB8AC3E}">
        <p14:creationId xmlns:p14="http://schemas.microsoft.com/office/powerpoint/2010/main" val="35875403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1452657-D9A3-4D09-ADA6-CB606BC6CD4C}" type="datetimeFigureOut">
              <a:rPr lang="en-US" smtClean="0"/>
              <a:t>5/4/2022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1EF2573-5CD0-4BA8-BF32-9BC042C6C691}" type="slidenum">
              <a:rPr lang="en-US" smtClean="0"/>
              <a:t>‹#›</a:t>
            </a:fld>
            <a:endParaRPr lang="en-US" dirty="0"/>
          </a:p>
        </p:txBody>
      </p:sp>
    </p:spTree>
    <p:extLst>
      <p:ext uri="{BB962C8B-B14F-4D97-AF65-F5344CB8AC3E}">
        <p14:creationId xmlns:p14="http://schemas.microsoft.com/office/powerpoint/2010/main" val="32254636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1452657-D9A3-4D09-ADA6-CB606BC6CD4C}" type="datetimeFigureOut">
              <a:rPr lang="en-US" smtClean="0"/>
              <a:t>5/4/2022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1EF2573-5CD0-4BA8-BF32-9BC042C6C691}" type="slidenum">
              <a:rPr lang="en-US" smtClean="0"/>
              <a:t>‹#›</a:t>
            </a:fld>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141901" y="6247001"/>
            <a:ext cx="1680597" cy="583822"/>
          </a:xfrm>
          <a:prstGeom prst="rect">
            <a:avLst/>
          </a:prstGeom>
        </p:spPr>
      </p:pic>
    </p:spTree>
    <p:extLst>
      <p:ext uri="{BB962C8B-B14F-4D97-AF65-F5344CB8AC3E}">
        <p14:creationId xmlns:p14="http://schemas.microsoft.com/office/powerpoint/2010/main" val="28996167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CA5BD8-0486-4D20-BEDB-1DB512D5D9B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4AE8A8D-E197-404E-A8D4-93FD50CBFAC7}"/>
              </a:ext>
            </a:extLst>
          </p:cNvPr>
          <p:cNvSpPr>
            <a:spLocks noGrp="1"/>
          </p:cNvSpPr>
          <p:nvPr>
            <p:ph type="dt" sz="half" idx="10"/>
          </p:nvPr>
        </p:nvSpPr>
        <p:spPr/>
        <p:txBody>
          <a:bodyPr/>
          <a:lstStyle/>
          <a:p>
            <a:fld id="{B1452657-D9A3-4D09-ADA6-CB606BC6CD4C}" type="datetimeFigureOut">
              <a:rPr lang="en-US" smtClean="0"/>
              <a:t>5/4/2022</a:t>
            </a:fld>
            <a:endParaRPr lang="en-US" dirty="0"/>
          </a:p>
        </p:txBody>
      </p:sp>
      <p:sp>
        <p:nvSpPr>
          <p:cNvPr id="4" name="Footer Placeholder 3">
            <a:extLst>
              <a:ext uri="{FF2B5EF4-FFF2-40B4-BE49-F238E27FC236}">
                <a16:creationId xmlns:a16="http://schemas.microsoft.com/office/drawing/2014/main" id="{4DD0DF76-BBAC-47C0-B631-87AAC5763455}"/>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A5D549AC-A978-4419-AB5B-8D0359870696}"/>
              </a:ext>
            </a:extLst>
          </p:cNvPr>
          <p:cNvSpPr>
            <a:spLocks noGrp="1"/>
          </p:cNvSpPr>
          <p:nvPr>
            <p:ph type="sldNum" sz="quarter" idx="12"/>
          </p:nvPr>
        </p:nvSpPr>
        <p:spPr/>
        <p:txBody>
          <a:bodyPr/>
          <a:lstStyle/>
          <a:p>
            <a:fld id="{81EF2573-5CD0-4BA8-BF32-9BC042C6C691}" type="slidenum">
              <a:rPr lang="en-US" smtClean="0"/>
              <a:t>‹#›</a:t>
            </a:fld>
            <a:endParaRPr lang="en-US" dirty="0"/>
          </a:p>
        </p:txBody>
      </p:sp>
    </p:spTree>
    <p:extLst>
      <p:ext uri="{BB962C8B-B14F-4D97-AF65-F5344CB8AC3E}">
        <p14:creationId xmlns:p14="http://schemas.microsoft.com/office/powerpoint/2010/main" val="250819075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1C4267-4579-4436-BF8C-A04983DD3E1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A15743F-A523-483F-A1AD-35E78D1F7CC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B6D52E4-24C9-471E-B2DF-F7025FD969BA}"/>
              </a:ext>
            </a:extLst>
          </p:cNvPr>
          <p:cNvSpPr>
            <a:spLocks noGrp="1"/>
          </p:cNvSpPr>
          <p:nvPr>
            <p:ph type="dt" sz="half" idx="10"/>
          </p:nvPr>
        </p:nvSpPr>
        <p:spPr/>
        <p:txBody>
          <a:bodyPr/>
          <a:lstStyle/>
          <a:p>
            <a:fld id="{297439F1-E0BB-4ED6-88BB-B42737ABBEEA}" type="datetimeFigureOut">
              <a:rPr lang="en-US" smtClean="0"/>
              <a:t>5/4/2022</a:t>
            </a:fld>
            <a:endParaRPr lang="en-US" dirty="0"/>
          </a:p>
        </p:txBody>
      </p:sp>
      <p:sp>
        <p:nvSpPr>
          <p:cNvPr id="5" name="Footer Placeholder 4">
            <a:extLst>
              <a:ext uri="{FF2B5EF4-FFF2-40B4-BE49-F238E27FC236}">
                <a16:creationId xmlns:a16="http://schemas.microsoft.com/office/drawing/2014/main" id="{A0F5F705-5B13-4380-BB4F-F935102E934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7CFABA4-763B-4967-B058-777DFB55D77A}"/>
              </a:ext>
            </a:extLst>
          </p:cNvPr>
          <p:cNvSpPr>
            <a:spLocks noGrp="1"/>
          </p:cNvSpPr>
          <p:nvPr>
            <p:ph type="sldNum" sz="quarter" idx="12"/>
          </p:nvPr>
        </p:nvSpPr>
        <p:spPr/>
        <p:txBody>
          <a:bodyPr/>
          <a:lstStyle/>
          <a:p>
            <a:fld id="{A67B39AE-A990-4125-90CD-A8D0548EC065}" type="slidenum">
              <a:rPr lang="en-US" smtClean="0"/>
              <a:t>‹#›</a:t>
            </a:fld>
            <a:endParaRPr lang="en-US" dirty="0"/>
          </a:p>
        </p:txBody>
      </p:sp>
    </p:spTree>
    <p:extLst>
      <p:ext uri="{BB962C8B-B14F-4D97-AF65-F5344CB8AC3E}">
        <p14:creationId xmlns:p14="http://schemas.microsoft.com/office/powerpoint/2010/main" val="388418546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810FE4-989E-442D-9B14-A819087B9A7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E7C7012-3848-4FD7-BE2B-8163889CC58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47704F-65B6-47D5-ABC4-865033A27867}"/>
              </a:ext>
            </a:extLst>
          </p:cNvPr>
          <p:cNvSpPr>
            <a:spLocks noGrp="1"/>
          </p:cNvSpPr>
          <p:nvPr>
            <p:ph type="dt" sz="half" idx="10"/>
          </p:nvPr>
        </p:nvSpPr>
        <p:spPr/>
        <p:txBody>
          <a:bodyPr/>
          <a:lstStyle/>
          <a:p>
            <a:fld id="{297439F1-E0BB-4ED6-88BB-B42737ABBEEA}" type="datetimeFigureOut">
              <a:rPr lang="en-US" smtClean="0"/>
              <a:t>5/4/2022</a:t>
            </a:fld>
            <a:endParaRPr lang="en-US" dirty="0"/>
          </a:p>
        </p:txBody>
      </p:sp>
      <p:sp>
        <p:nvSpPr>
          <p:cNvPr id="5" name="Footer Placeholder 4">
            <a:extLst>
              <a:ext uri="{FF2B5EF4-FFF2-40B4-BE49-F238E27FC236}">
                <a16:creationId xmlns:a16="http://schemas.microsoft.com/office/drawing/2014/main" id="{3B680B87-6401-4BA9-8E38-268A0908A51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782083D-B044-4B0C-9797-15B4DCB754E9}"/>
              </a:ext>
            </a:extLst>
          </p:cNvPr>
          <p:cNvSpPr>
            <a:spLocks noGrp="1"/>
          </p:cNvSpPr>
          <p:nvPr>
            <p:ph type="sldNum" sz="quarter" idx="12"/>
          </p:nvPr>
        </p:nvSpPr>
        <p:spPr/>
        <p:txBody>
          <a:bodyPr/>
          <a:lstStyle/>
          <a:p>
            <a:fld id="{A67B39AE-A990-4125-90CD-A8D0548EC065}" type="slidenum">
              <a:rPr lang="en-US" smtClean="0"/>
              <a:t>‹#›</a:t>
            </a:fld>
            <a:endParaRPr lang="en-US" dirty="0"/>
          </a:p>
        </p:txBody>
      </p:sp>
    </p:spTree>
    <p:extLst>
      <p:ext uri="{BB962C8B-B14F-4D97-AF65-F5344CB8AC3E}">
        <p14:creationId xmlns:p14="http://schemas.microsoft.com/office/powerpoint/2010/main" val="40151764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Two Content Box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838200" y="1825438"/>
            <a:ext cx="5118100" cy="44213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1452657-D9A3-4D09-ADA6-CB606BC6CD4C}" type="datetimeFigureOut">
              <a:rPr lang="en-US" smtClean="0"/>
              <a:t>5/4/2022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1EF2573-5CD0-4BA8-BF32-9BC042C6C691}" type="slidenum">
              <a:rPr lang="en-US" smtClean="0"/>
              <a:t>‹#›</a:t>
            </a:fld>
            <a:endParaRPr lang="en-US" dirty="0"/>
          </a:p>
        </p:txBody>
      </p:sp>
      <p:pic>
        <p:nvPicPr>
          <p:cNvPr id="7" name="Picture 6" descr="North Dakota Department of Public Instruction Logo" title="NDDPI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141901" y="6247001"/>
            <a:ext cx="1680597" cy="583822"/>
          </a:xfrm>
          <a:prstGeom prst="rect">
            <a:avLst/>
          </a:prstGeom>
        </p:spPr>
      </p:pic>
      <p:sp>
        <p:nvSpPr>
          <p:cNvPr id="9" name="Text Placeholder 8">
            <a:extLst>
              <a:ext uri="{FF2B5EF4-FFF2-40B4-BE49-F238E27FC236}">
                <a16:creationId xmlns:a16="http://schemas.microsoft.com/office/drawing/2014/main" id="{F0C7C0A3-12D5-4C4F-B5EE-5EF0F7B415DF}"/>
              </a:ext>
            </a:extLst>
          </p:cNvPr>
          <p:cNvSpPr>
            <a:spLocks noGrp="1"/>
          </p:cNvSpPr>
          <p:nvPr>
            <p:ph type="body" sz="quarter" idx="13"/>
          </p:nvPr>
        </p:nvSpPr>
        <p:spPr>
          <a:xfrm>
            <a:off x="6096000" y="1825438"/>
            <a:ext cx="5257800" cy="44213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5382797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34D785-2B9F-488B-9F7C-AF98B44F0D5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F63F865-F6C9-4591-AC56-D189CC55D6B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C3CECFE-2ACF-4419-8FFD-A57F917EC2AB}"/>
              </a:ext>
            </a:extLst>
          </p:cNvPr>
          <p:cNvSpPr>
            <a:spLocks noGrp="1"/>
          </p:cNvSpPr>
          <p:nvPr>
            <p:ph type="dt" sz="half" idx="10"/>
          </p:nvPr>
        </p:nvSpPr>
        <p:spPr/>
        <p:txBody>
          <a:bodyPr/>
          <a:lstStyle/>
          <a:p>
            <a:fld id="{297439F1-E0BB-4ED6-88BB-B42737ABBEEA}" type="datetimeFigureOut">
              <a:rPr lang="en-US" smtClean="0"/>
              <a:t>5/4/2022</a:t>
            </a:fld>
            <a:endParaRPr lang="en-US" dirty="0"/>
          </a:p>
        </p:txBody>
      </p:sp>
      <p:sp>
        <p:nvSpPr>
          <p:cNvPr id="5" name="Footer Placeholder 4">
            <a:extLst>
              <a:ext uri="{FF2B5EF4-FFF2-40B4-BE49-F238E27FC236}">
                <a16:creationId xmlns:a16="http://schemas.microsoft.com/office/drawing/2014/main" id="{43E08F1D-D381-4DBD-BFF8-63DF67EB53E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9CAB9F9-F88A-4A28-B4EE-9E3028A3E206}"/>
              </a:ext>
            </a:extLst>
          </p:cNvPr>
          <p:cNvSpPr>
            <a:spLocks noGrp="1"/>
          </p:cNvSpPr>
          <p:nvPr>
            <p:ph type="sldNum" sz="quarter" idx="12"/>
          </p:nvPr>
        </p:nvSpPr>
        <p:spPr/>
        <p:txBody>
          <a:bodyPr/>
          <a:lstStyle/>
          <a:p>
            <a:fld id="{A67B39AE-A990-4125-90CD-A8D0548EC065}" type="slidenum">
              <a:rPr lang="en-US" smtClean="0"/>
              <a:t>‹#›</a:t>
            </a:fld>
            <a:endParaRPr lang="en-US" dirty="0"/>
          </a:p>
        </p:txBody>
      </p:sp>
    </p:spTree>
    <p:extLst>
      <p:ext uri="{BB962C8B-B14F-4D97-AF65-F5344CB8AC3E}">
        <p14:creationId xmlns:p14="http://schemas.microsoft.com/office/powerpoint/2010/main" val="366076243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D112CF-43D5-4B65-9AB1-654880C3513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2EC0DC7-D8F4-46E2-A0EE-39AFA3E4AAD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1AB50A9-9720-451F-A189-CFE7A5384AC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CD0FE5C-8823-4D84-878B-BC568C3C09CA}"/>
              </a:ext>
            </a:extLst>
          </p:cNvPr>
          <p:cNvSpPr>
            <a:spLocks noGrp="1"/>
          </p:cNvSpPr>
          <p:nvPr>
            <p:ph type="dt" sz="half" idx="10"/>
          </p:nvPr>
        </p:nvSpPr>
        <p:spPr/>
        <p:txBody>
          <a:bodyPr/>
          <a:lstStyle/>
          <a:p>
            <a:fld id="{297439F1-E0BB-4ED6-88BB-B42737ABBEEA}" type="datetimeFigureOut">
              <a:rPr lang="en-US" smtClean="0"/>
              <a:t>5/4/2022</a:t>
            </a:fld>
            <a:endParaRPr lang="en-US" dirty="0"/>
          </a:p>
        </p:txBody>
      </p:sp>
      <p:sp>
        <p:nvSpPr>
          <p:cNvPr id="6" name="Footer Placeholder 5">
            <a:extLst>
              <a:ext uri="{FF2B5EF4-FFF2-40B4-BE49-F238E27FC236}">
                <a16:creationId xmlns:a16="http://schemas.microsoft.com/office/drawing/2014/main" id="{D73AEF4E-5066-44AF-84AC-31C33EB4E04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3FB6641-AD65-44C2-9D50-9B3D1934B013}"/>
              </a:ext>
            </a:extLst>
          </p:cNvPr>
          <p:cNvSpPr>
            <a:spLocks noGrp="1"/>
          </p:cNvSpPr>
          <p:nvPr>
            <p:ph type="sldNum" sz="quarter" idx="12"/>
          </p:nvPr>
        </p:nvSpPr>
        <p:spPr/>
        <p:txBody>
          <a:bodyPr/>
          <a:lstStyle/>
          <a:p>
            <a:fld id="{A67B39AE-A990-4125-90CD-A8D0548EC065}" type="slidenum">
              <a:rPr lang="en-US" smtClean="0"/>
              <a:t>‹#›</a:t>
            </a:fld>
            <a:endParaRPr lang="en-US" dirty="0"/>
          </a:p>
        </p:txBody>
      </p:sp>
    </p:spTree>
    <p:extLst>
      <p:ext uri="{BB962C8B-B14F-4D97-AF65-F5344CB8AC3E}">
        <p14:creationId xmlns:p14="http://schemas.microsoft.com/office/powerpoint/2010/main" val="270889099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48A4F-EE62-4296-9036-2DAE525319D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CB6ED0B-CD36-4646-BA64-34C7539221A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D80642FE-431F-46FB-9FDA-29415D2772C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7C8E768-639C-47F9-AA76-D561F05091B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3D38031-6FC3-49E5-91C7-30B9D5584EC2}"/>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2C2E44D-6F04-478E-8AA7-E9DD04D554EA}"/>
              </a:ext>
            </a:extLst>
          </p:cNvPr>
          <p:cNvSpPr>
            <a:spLocks noGrp="1"/>
          </p:cNvSpPr>
          <p:nvPr>
            <p:ph type="dt" sz="half" idx="10"/>
          </p:nvPr>
        </p:nvSpPr>
        <p:spPr/>
        <p:txBody>
          <a:bodyPr/>
          <a:lstStyle/>
          <a:p>
            <a:fld id="{297439F1-E0BB-4ED6-88BB-B42737ABBEEA}" type="datetimeFigureOut">
              <a:rPr lang="en-US" smtClean="0"/>
              <a:t>5/4/2022</a:t>
            </a:fld>
            <a:endParaRPr lang="en-US" dirty="0"/>
          </a:p>
        </p:txBody>
      </p:sp>
      <p:sp>
        <p:nvSpPr>
          <p:cNvPr id="8" name="Footer Placeholder 7">
            <a:extLst>
              <a:ext uri="{FF2B5EF4-FFF2-40B4-BE49-F238E27FC236}">
                <a16:creationId xmlns:a16="http://schemas.microsoft.com/office/drawing/2014/main" id="{1C5EFF6F-817B-425D-A97E-4EBC701ED8BC}"/>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FF5C157E-F53C-47E3-9343-4E676AF748B9}"/>
              </a:ext>
            </a:extLst>
          </p:cNvPr>
          <p:cNvSpPr>
            <a:spLocks noGrp="1"/>
          </p:cNvSpPr>
          <p:nvPr>
            <p:ph type="sldNum" sz="quarter" idx="12"/>
          </p:nvPr>
        </p:nvSpPr>
        <p:spPr/>
        <p:txBody>
          <a:bodyPr/>
          <a:lstStyle/>
          <a:p>
            <a:fld id="{A67B39AE-A990-4125-90CD-A8D0548EC065}" type="slidenum">
              <a:rPr lang="en-US" smtClean="0"/>
              <a:t>‹#›</a:t>
            </a:fld>
            <a:endParaRPr lang="en-US" dirty="0"/>
          </a:p>
        </p:txBody>
      </p:sp>
    </p:spTree>
    <p:extLst>
      <p:ext uri="{BB962C8B-B14F-4D97-AF65-F5344CB8AC3E}">
        <p14:creationId xmlns:p14="http://schemas.microsoft.com/office/powerpoint/2010/main" val="355792130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526825-E014-4728-89DA-A8E66609EB9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B8B8E95-847D-4D5F-8969-66838D13AE5C}"/>
              </a:ext>
            </a:extLst>
          </p:cNvPr>
          <p:cNvSpPr>
            <a:spLocks noGrp="1"/>
          </p:cNvSpPr>
          <p:nvPr>
            <p:ph type="dt" sz="half" idx="10"/>
          </p:nvPr>
        </p:nvSpPr>
        <p:spPr/>
        <p:txBody>
          <a:bodyPr/>
          <a:lstStyle/>
          <a:p>
            <a:fld id="{297439F1-E0BB-4ED6-88BB-B42737ABBEEA}" type="datetimeFigureOut">
              <a:rPr lang="en-US" smtClean="0"/>
              <a:t>5/4/2022</a:t>
            </a:fld>
            <a:endParaRPr lang="en-US" dirty="0"/>
          </a:p>
        </p:txBody>
      </p:sp>
      <p:sp>
        <p:nvSpPr>
          <p:cNvPr id="4" name="Footer Placeholder 3">
            <a:extLst>
              <a:ext uri="{FF2B5EF4-FFF2-40B4-BE49-F238E27FC236}">
                <a16:creationId xmlns:a16="http://schemas.microsoft.com/office/drawing/2014/main" id="{235517E4-F467-409A-B48E-A0AF02B90D4F}"/>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1C0F3F0C-8147-4F5D-A491-F061409F2BCC}"/>
              </a:ext>
            </a:extLst>
          </p:cNvPr>
          <p:cNvSpPr>
            <a:spLocks noGrp="1"/>
          </p:cNvSpPr>
          <p:nvPr>
            <p:ph type="sldNum" sz="quarter" idx="12"/>
          </p:nvPr>
        </p:nvSpPr>
        <p:spPr/>
        <p:txBody>
          <a:bodyPr/>
          <a:lstStyle/>
          <a:p>
            <a:fld id="{A67B39AE-A990-4125-90CD-A8D0548EC065}" type="slidenum">
              <a:rPr lang="en-US" smtClean="0"/>
              <a:t>‹#›</a:t>
            </a:fld>
            <a:endParaRPr lang="en-US" dirty="0"/>
          </a:p>
        </p:txBody>
      </p:sp>
    </p:spTree>
    <p:extLst>
      <p:ext uri="{BB962C8B-B14F-4D97-AF65-F5344CB8AC3E}">
        <p14:creationId xmlns:p14="http://schemas.microsoft.com/office/powerpoint/2010/main" val="208583546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06EA037-5EA7-427A-86A4-DA9DD1B5288A}"/>
              </a:ext>
            </a:extLst>
          </p:cNvPr>
          <p:cNvSpPr>
            <a:spLocks noGrp="1"/>
          </p:cNvSpPr>
          <p:nvPr>
            <p:ph type="dt" sz="half" idx="10"/>
          </p:nvPr>
        </p:nvSpPr>
        <p:spPr/>
        <p:txBody>
          <a:bodyPr/>
          <a:lstStyle/>
          <a:p>
            <a:fld id="{297439F1-E0BB-4ED6-88BB-B42737ABBEEA}" type="datetimeFigureOut">
              <a:rPr lang="en-US" smtClean="0"/>
              <a:t>5/4/2022</a:t>
            </a:fld>
            <a:endParaRPr lang="en-US" dirty="0"/>
          </a:p>
        </p:txBody>
      </p:sp>
      <p:sp>
        <p:nvSpPr>
          <p:cNvPr id="3" name="Footer Placeholder 2">
            <a:extLst>
              <a:ext uri="{FF2B5EF4-FFF2-40B4-BE49-F238E27FC236}">
                <a16:creationId xmlns:a16="http://schemas.microsoft.com/office/drawing/2014/main" id="{9EFBC98C-E426-4A43-9E2B-75FAAA98F1F7}"/>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C5A60B1E-9B93-4D28-8874-1FEE20D51B47}"/>
              </a:ext>
            </a:extLst>
          </p:cNvPr>
          <p:cNvSpPr>
            <a:spLocks noGrp="1"/>
          </p:cNvSpPr>
          <p:nvPr>
            <p:ph type="sldNum" sz="quarter" idx="12"/>
          </p:nvPr>
        </p:nvSpPr>
        <p:spPr/>
        <p:txBody>
          <a:bodyPr/>
          <a:lstStyle/>
          <a:p>
            <a:fld id="{A67B39AE-A990-4125-90CD-A8D0548EC065}" type="slidenum">
              <a:rPr lang="en-US" smtClean="0"/>
              <a:t>‹#›</a:t>
            </a:fld>
            <a:endParaRPr lang="en-US" dirty="0"/>
          </a:p>
        </p:txBody>
      </p:sp>
    </p:spTree>
    <p:extLst>
      <p:ext uri="{BB962C8B-B14F-4D97-AF65-F5344CB8AC3E}">
        <p14:creationId xmlns:p14="http://schemas.microsoft.com/office/powerpoint/2010/main" val="367106155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B12ADF-7144-4EF7-8D2A-FBA78ADC4CE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3877BA6-5FF6-4D08-BD05-85565623248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EE5F794-C787-462C-82F1-E8DEF217C38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212A43B-B887-4E7C-B0A2-EDB77DA7FA84}"/>
              </a:ext>
            </a:extLst>
          </p:cNvPr>
          <p:cNvSpPr>
            <a:spLocks noGrp="1"/>
          </p:cNvSpPr>
          <p:nvPr>
            <p:ph type="dt" sz="half" idx="10"/>
          </p:nvPr>
        </p:nvSpPr>
        <p:spPr/>
        <p:txBody>
          <a:bodyPr/>
          <a:lstStyle/>
          <a:p>
            <a:fld id="{297439F1-E0BB-4ED6-88BB-B42737ABBEEA}" type="datetimeFigureOut">
              <a:rPr lang="en-US" smtClean="0"/>
              <a:t>5/4/2022</a:t>
            </a:fld>
            <a:endParaRPr lang="en-US" dirty="0"/>
          </a:p>
        </p:txBody>
      </p:sp>
      <p:sp>
        <p:nvSpPr>
          <p:cNvPr id="6" name="Footer Placeholder 5">
            <a:extLst>
              <a:ext uri="{FF2B5EF4-FFF2-40B4-BE49-F238E27FC236}">
                <a16:creationId xmlns:a16="http://schemas.microsoft.com/office/drawing/2014/main" id="{145B03B8-9BBD-4458-9F5B-C83F15F01CA0}"/>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EE7F47B7-9EDE-4C0A-9C6F-A057EC342E59}"/>
              </a:ext>
            </a:extLst>
          </p:cNvPr>
          <p:cNvSpPr>
            <a:spLocks noGrp="1"/>
          </p:cNvSpPr>
          <p:nvPr>
            <p:ph type="sldNum" sz="quarter" idx="12"/>
          </p:nvPr>
        </p:nvSpPr>
        <p:spPr/>
        <p:txBody>
          <a:bodyPr/>
          <a:lstStyle/>
          <a:p>
            <a:fld id="{A67B39AE-A990-4125-90CD-A8D0548EC065}" type="slidenum">
              <a:rPr lang="en-US" smtClean="0"/>
              <a:t>‹#›</a:t>
            </a:fld>
            <a:endParaRPr lang="en-US" dirty="0"/>
          </a:p>
        </p:txBody>
      </p:sp>
    </p:spTree>
    <p:extLst>
      <p:ext uri="{BB962C8B-B14F-4D97-AF65-F5344CB8AC3E}">
        <p14:creationId xmlns:p14="http://schemas.microsoft.com/office/powerpoint/2010/main" val="28459361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2C031D-C09E-4B00-ACF3-D88370626CA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C938147-787A-45A0-8E9D-75C1C596A84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39AB3739-8FDD-4FF9-B95D-834D59D154C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6113C4B-14DC-4E47-A607-1439E25E88D6}"/>
              </a:ext>
            </a:extLst>
          </p:cNvPr>
          <p:cNvSpPr>
            <a:spLocks noGrp="1"/>
          </p:cNvSpPr>
          <p:nvPr>
            <p:ph type="dt" sz="half" idx="10"/>
          </p:nvPr>
        </p:nvSpPr>
        <p:spPr/>
        <p:txBody>
          <a:bodyPr/>
          <a:lstStyle/>
          <a:p>
            <a:fld id="{297439F1-E0BB-4ED6-88BB-B42737ABBEEA}" type="datetimeFigureOut">
              <a:rPr lang="en-US" smtClean="0"/>
              <a:t>5/4/2022</a:t>
            </a:fld>
            <a:endParaRPr lang="en-US" dirty="0"/>
          </a:p>
        </p:txBody>
      </p:sp>
      <p:sp>
        <p:nvSpPr>
          <p:cNvPr id="6" name="Footer Placeholder 5">
            <a:extLst>
              <a:ext uri="{FF2B5EF4-FFF2-40B4-BE49-F238E27FC236}">
                <a16:creationId xmlns:a16="http://schemas.microsoft.com/office/drawing/2014/main" id="{40EC41E7-9B17-486D-AEC9-C8145AA46B5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1E508D3-A8C2-42A6-9353-23814A05D055}"/>
              </a:ext>
            </a:extLst>
          </p:cNvPr>
          <p:cNvSpPr>
            <a:spLocks noGrp="1"/>
          </p:cNvSpPr>
          <p:nvPr>
            <p:ph type="sldNum" sz="quarter" idx="12"/>
          </p:nvPr>
        </p:nvSpPr>
        <p:spPr/>
        <p:txBody>
          <a:bodyPr/>
          <a:lstStyle/>
          <a:p>
            <a:fld id="{A67B39AE-A990-4125-90CD-A8D0548EC065}" type="slidenum">
              <a:rPr lang="en-US" smtClean="0"/>
              <a:t>‹#›</a:t>
            </a:fld>
            <a:endParaRPr lang="en-US" dirty="0"/>
          </a:p>
        </p:txBody>
      </p:sp>
    </p:spTree>
    <p:extLst>
      <p:ext uri="{BB962C8B-B14F-4D97-AF65-F5344CB8AC3E}">
        <p14:creationId xmlns:p14="http://schemas.microsoft.com/office/powerpoint/2010/main" val="355851127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445215-FD0B-4BD8-8DBD-D192CE805F4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5FE4AA9-16CF-4731-963C-02E38C74AEF8}"/>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0E824F1-3E8F-4E5E-AA61-577CDA502656}"/>
              </a:ext>
            </a:extLst>
          </p:cNvPr>
          <p:cNvSpPr>
            <a:spLocks noGrp="1"/>
          </p:cNvSpPr>
          <p:nvPr>
            <p:ph type="dt" sz="half" idx="10"/>
          </p:nvPr>
        </p:nvSpPr>
        <p:spPr/>
        <p:txBody>
          <a:bodyPr/>
          <a:lstStyle/>
          <a:p>
            <a:fld id="{297439F1-E0BB-4ED6-88BB-B42737ABBEEA}" type="datetimeFigureOut">
              <a:rPr lang="en-US" smtClean="0"/>
              <a:t>5/4/2022</a:t>
            </a:fld>
            <a:endParaRPr lang="en-US" dirty="0"/>
          </a:p>
        </p:txBody>
      </p:sp>
      <p:sp>
        <p:nvSpPr>
          <p:cNvPr id="5" name="Footer Placeholder 4">
            <a:extLst>
              <a:ext uri="{FF2B5EF4-FFF2-40B4-BE49-F238E27FC236}">
                <a16:creationId xmlns:a16="http://schemas.microsoft.com/office/drawing/2014/main" id="{5688AA78-4C05-43CE-8A1D-BC59A6EF503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645EA2B-A0CE-4B2E-8456-521816DD795F}"/>
              </a:ext>
            </a:extLst>
          </p:cNvPr>
          <p:cNvSpPr>
            <a:spLocks noGrp="1"/>
          </p:cNvSpPr>
          <p:nvPr>
            <p:ph type="sldNum" sz="quarter" idx="12"/>
          </p:nvPr>
        </p:nvSpPr>
        <p:spPr/>
        <p:txBody>
          <a:bodyPr/>
          <a:lstStyle/>
          <a:p>
            <a:fld id="{A67B39AE-A990-4125-90CD-A8D0548EC065}" type="slidenum">
              <a:rPr lang="en-US" smtClean="0"/>
              <a:t>‹#›</a:t>
            </a:fld>
            <a:endParaRPr lang="en-US" dirty="0"/>
          </a:p>
        </p:txBody>
      </p:sp>
    </p:spTree>
    <p:extLst>
      <p:ext uri="{BB962C8B-B14F-4D97-AF65-F5344CB8AC3E}">
        <p14:creationId xmlns:p14="http://schemas.microsoft.com/office/powerpoint/2010/main" val="410437934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BC0D288-3F35-4A74-8068-31371CD5309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35DFC91-9232-424C-8E5A-9C4C8F433B2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9E2B4D5-B9C8-472B-9850-0E17AD720318}"/>
              </a:ext>
            </a:extLst>
          </p:cNvPr>
          <p:cNvSpPr>
            <a:spLocks noGrp="1"/>
          </p:cNvSpPr>
          <p:nvPr>
            <p:ph type="dt" sz="half" idx="10"/>
          </p:nvPr>
        </p:nvSpPr>
        <p:spPr/>
        <p:txBody>
          <a:bodyPr/>
          <a:lstStyle/>
          <a:p>
            <a:fld id="{297439F1-E0BB-4ED6-88BB-B42737ABBEEA}" type="datetimeFigureOut">
              <a:rPr lang="en-US" smtClean="0"/>
              <a:t>5/4/2022</a:t>
            </a:fld>
            <a:endParaRPr lang="en-US" dirty="0"/>
          </a:p>
        </p:txBody>
      </p:sp>
      <p:sp>
        <p:nvSpPr>
          <p:cNvPr id="5" name="Footer Placeholder 4">
            <a:extLst>
              <a:ext uri="{FF2B5EF4-FFF2-40B4-BE49-F238E27FC236}">
                <a16:creationId xmlns:a16="http://schemas.microsoft.com/office/drawing/2014/main" id="{BFBB7591-6464-49CA-8D63-59C2ECF78A9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3DB8131-495B-47D5-8318-25D48AB0C395}"/>
              </a:ext>
            </a:extLst>
          </p:cNvPr>
          <p:cNvSpPr>
            <a:spLocks noGrp="1"/>
          </p:cNvSpPr>
          <p:nvPr>
            <p:ph type="sldNum" sz="quarter" idx="12"/>
          </p:nvPr>
        </p:nvSpPr>
        <p:spPr/>
        <p:txBody>
          <a:bodyPr/>
          <a:lstStyle/>
          <a:p>
            <a:fld id="{A67B39AE-A990-4125-90CD-A8D0548EC065}" type="slidenum">
              <a:rPr lang="en-US" smtClean="0"/>
              <a:t>‹#›</a:t>
            </a:fld>
            <a:endParaRPr lang="en-US" dirty="0"/>
          </a:p>
        </p:txBody>
      </p:sp>
    </p:spTree>
    <p:extLst>
      <p:ext uri="{BB962C8B-B14F-4D97-AF65-F5344CB8AC3E}">
        <p14:creationId xmlns:p14="http://schemas.microsoft.com/office/powerpoint/2010/main" val="165215004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C6D45-DC46-4438-94A4-1CAE31AB542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23F56DA-1E8B-4463-A69B-412F2F68E33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9C15588-1ADD-4B7E-A2E2-0608645A8461}"/>
              </a:ext>
            </a:extLst>
          </p:cNvPr>
          <p:cNvSpPr>
            <a:spLocks noGrp="1"/>
          </p:cNvSpPr>
          <p:nvPr>
            <p:ph type="dt" sz="half" idx="10"/>
          </p:nvPr>
        </p:nvSpPr>
        <p:spPr/>
        <p:txBody>
          <a:bodyPr/>
          <a:lstStyle/>
          <a:p>
            <a:fld id="{4EA057E5-3C93-496D-AB5B-0F95ADC4A552}" type="datetimeFigureOut">
              <a:rPr lang="en-US" smtClean="0"/>
              <a:t>5/4/2022</a:t>
            </a:fld>
            <a:endParaRPr lang="en-US" dirty="0"/>
          </a:p>
        </p:txBody>
      </p:sp>
      <p:sp>
        <p:nvSpPr>
          <p:cNvPr id="5" name="Footer Placeholder 4">
            <a:extLst>
              <a:ext uri="{FF2B5EF4-FFF2-40B4-BE49-F238E27FC236}">
                <a16:creationId xmlns:a16="http://schemas.microsoft.com/office/drawing/2014/main" id="{FC91D725-5CEE-4D84-8E41-35776E0F8A1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CE2A14B-96AF-4836-A574-95F8B10D98E8}"/>
              </a:ext>
            </a:extLst>
          </p:cNvPr>
          <p:cNvSpPr>
            <a:spLocks noGrp="1"/>
          </p:cNvSpPr>
          <p:nvPr>
            <p:ph type="sldNum" sz="quarter" idx="12"/>
          </p:nvPr>
        </p:nvSpPr>
        <p:spPr/>
        <p:txBody>
          <a:bodyPr/>
          <a:lstStyle/>
          <a:p>
            <a:fld id="{A47984CA-77AC-41B1-A6F1-2C29B9044861}" type="slidenum">
              <a:rPr lang="en-US" smtClean="0"/>
              <a:t>‹#›</a:t>
            </a:fld>
            <a:endParaRPr lang="en-US" dirty="0"/>
          </a:p>
        </p:txBody>
      </p:sp>
    </p:spTree>
    <p:extLst>
      <p:ext uri="{BB962C8B-B14F-4D97-AF65-F5344CB8AC3E}">
        <p14:creationId xmlns:p14="http://schemas.microsoft.com/office/powerpoint/2010/main" val="26028669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1452657-D9A3-4D09-ADA6-CB606BC6CD4C}" type="datetimeFigureOut">
              <a:rPr lang="en-US" smtClean="0"/>
              <a:t>5/4/2022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1EF2573-5CD0-4BA8-BF32-9BC042C6C691}" type="slidenum">
              <a:rPr lang="en-US" smtClean="0"/>
              <a:t>‹#›</a:t>
            </a:fld>
            <a:endParaRPr lang="en-US" dirty="0"/>
          </a:p>
        </p:txBody>
      </p:sp>
    </p:spTree>
    <p:extLst>
      <p:ext uri="{BB962C8B-B14F-4D97-AF65-F5344CB8AC3E}">
        <p14:creationId xmlns:p14="http://schemas.microsoft.com/office/powerpoint/2010/main" val="402044897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93358E-B0EA-47B7-A16E-3204ACDD115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8291A71-8DC7-469A-B512-E6A3C51C9344}"/>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1C516EB-D874-44F9-B7AA-874F9B6C305B}"/>
              </a:ext>
            </a:extLst>
          </p:cNvPr>
          <p:cNvSpPr>
            <a:spLocks noGrp="1"/>
          </p:cNvSpPr>
          <p:nvPr>
            <p:ph type="dt" sz="half" idx="10"/>
          </p:nvPr>
        </p:nvSpPr>
        <p:spPr/>
        <p:txBody>
          <a:bodyPr/>
          <a:lstStyle/>
          <a:p>
            <a:fld id="{4EA057E5-3C93-496D-AB5B-0F95ADC4A552}" type="datetimeFigureOut">
              <a:rPr lang="en-US" smtClean="0"/>
              <a:t>5/4/2022</a:t>
            </a:fld>
            <a:endParaRPr lang="en-US" dirty="0"/>
          </a:p>
        </p:txBody>
      </p:sp>
      <p:sp>
        <p:nvSpPr>
          <p:cNvPr id="5" name="Footer Placeholder 4">
            <a:extLst>
              <a:ext uri="{FF2B5EF4-FFF2-40B4-BE49-F238E27FC236}">
                <a16:creationId xmlns:a16="http://schemas.microsoft.com/office/drawing/2014/main" id="{92521508-3E0C-45B0-BD16-BC4D87FC94C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D62771B-B959-41B5-9E77-414ACF7CB663}"/>
              </a:ext>
            </a:extLst>
          </p:cNvPr>
          <p:cNvSpPr>
            <a:spLocks noGrp="1"/>
          </p:cNvSpPr>
          <p:nvPr>
            <p:ph type="sldNum" sz="quarter" idx="12"/>
          </p:nvPr>
        </p:nvSpPr>
        <p:spPr/>
        <p:txBody>
          <a:bodyPr/>
          <a:lstStyle/>
          <a:p>
            <a:fld id="{A47984CA-77AC-41B1-A6F1-2C29B9044861}" type="slidenum">
              <a:rPr lang="en-US" smtClean="0"/>
              <a:t>‹#›</a:t>
            </a:fld>
            <a:endParaRPr lang="en-US" dirty="0"/>
          </a:p>
        </p:txBody>
      </p:sp>
    </p:spTree>
    <p:extLst>
      <p:ext uri="{BB962C8B-B14F-4D97-AF65-F5344CB8AC3E}">
        <p14:creationId xmlns:p14="http://schemas.microsoft.com/office/powerpoint/2010/main" val="395160701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E3ED30-5987-4E10-AEAD-C8A65F55158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22A3156-EAA3-4F71-9A3F-0CFD36075C9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13952B5-7FF7-42F0-AA76-5EDBD1F008D3}"/>
              </a:ext>
            </a:extLst>
          </p:cNvPr>
          <p:cNvSpPr>
            <a:spLocks noGrp="1"/>
          </p:cNvSpPr>
          <p:nvPr>
            <p:ph type="dt" sz="half" idx="10"/>
          </p:nvPr>
        </p:nvSpPr>
        <p:spPr/>
        <p:txBody>
          <a:bodyPr/>
          <a:lstStyle/>
          <a:p>
            <a:fld id="{4EA057E5-3C93-496D-AB5B-0F95ADC4A552}" type="datetimeFigureOut">
              <a:rPr lang="en-US" smtClean="0"/>
              <a:t>5/4/2022</a:t>
            </a:fld>
            <a:endParaRPr lang="en-US" dirty="0"/>
          </a:p>
        </p:txBody>
      </p:sp>
      <p:sp>
        <p:nvSpPr>
          <p:cNvPr id="5" name="Footer Placeholder 4">
            <a:extLst>
              <a:ext uri="{FF2B5EF4-FFF2-40B4-BE49-F238E27FC236}">
                <a16:creationId xmlns:a16="http://schemas.microsoft.com/office/drawing/2014/main" id="{7E5D57C7-02AB-4419-9025-5ED4E901518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EC54A1D-0E35-48F0-BA27-0F78EA96FA7A}"/>
              </a:ext>
            </a:extLst>
          </p:cNvPr>
          <p:cNvSpPr>
            <a:spLocks noGrp="1"/>
          </p:cNvSpPr>
          <p:nvPr>
            <p:ph type="sldNum" sz="quarter" idx="12"/>
          </p:nvPr>
        </p:nvSpPr>
        <p:spPr/>
        <p:txBody>
          <a:bodyPr/>
          <a:lstStyle/>
          <a:p>
            <a:fld id="{A47984CA-77AC-41B1-A6F1-2C29B9044861}" type="slidenum">
              <a:rPr lang="en-US" smtClean="0"/>
              <a:t>‹#›</a:t>
            </a:fld>
            <a:endParaRPr lang="en-US" dirty="0"/>
          </a:p>
        </p:txBody>
      </p:sp>
    </p:spTree>
    <p:extLst>
      <p:ext uri="{BB962C8B-B14F-4D97-AF65-F5344CB8AC3E}">
        <p14:creationId xmlns:p14="http://schemas.microsoft.com/office/powerpoint/2010/main" val="331003881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42B22D-BEB2-4549-BCDC-A430B4E0283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8A2CCE0-F70A-431F-A1AC-92EF0F02254B}"/>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91BC0DA-9600-4684-BB60-74DCDB13858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4E60773-9469-47AF-B692-2D606389E202}"/>
              </a:ext>
            </a:extLst>
          </p:cNvPr>
          <p:cNvSpPr>
            <a:spLocks noGrp="1"/>
          </p:cNvSpPr>
          <p:nvPr>
            <p:ph type="dt" sz="half" idx="10"/>
          </p:nvPr>
        </p:nvSpPr>
        <p:spPr/>
        <p:txBody>
          <a:bodyPr/>
          <a:lstStyle/>
          <a:p>
            <a:fld id="{4EA057E5-3C93-496D-AB5B-0F95ADC4A552}" type="datetimeFigureOut">
              <a:rPr lang="en-US" smtClean="0"/>
              <a:t>5/4/2022</a:t>
            </a:fld>
            <a:endParaRPr lang="en-US" dirty="0"/>
          </a:p>
        </p:txBody>
      </p:sp>
      <p:sp>
        <p:nvSpPr>
          <p:cNvPr id="6" name="Footer Placeholder 5">
            <a:extLst>
              <a:ext uri="{FF2B5EF4-FFF2-40B4-BE49-F238E27FC236}">
                <a16:creationId xmlns:a16="http://schemas.microsoft.com/office/drawing/2014/main" id="{0CC744C1-C7C3-402A-A233-7A82E79539C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0558C1A-62A5-457E-BC94-F04181E0635D}"/>
              </a:ext>
            </a:extLst>
          </p:cNvPr>
          <p:cNvSpPr>
            <a:spLocks noGrp="1"/>
          </p:cNvSpPr>
          <p:nvPr>
            <p:ph type="sldNum" sz="quarter" idx="12"/>
          </p:nvPr>
        </p:nvSpPr>
        <p:spPr/>
        <p:txBody>
          <a:bodyPr/>
          <a:lstStyle/>
          <a:p>
            <a:fld id="{A47984CA-77AC-41B1-A6F1-2C29B9044861}" type="slidenum">
              <a:rPr lang="en-US" smtClean="0"/>
              <a:t>‹#›</a:t>
            </a:fld>
            <a:endParaRPr lang="en-US" dirty="0"/>
          </a:p>
        </p:txBody>
      </p:sp>
    </p:spTree>
    <p:extLst>
      <p:ext uri="{BB962C8B-B14F-4D97-AF65-F5344CB8AC3E}">
        <p14:creationId xmlns:p14="http://schemas.microsoft.com/office/powerpoint/2010/main" val="415950810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A6983-70C6-4CAF-923B-2D66B5A06D4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1DA6DBC-06F8-4AEE-AA89-1520E42E5D1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C5C67C74-77B7-42B2-A6B7-084C6381B04E}"/>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DBB1623-2565-4DF8-93E8-C58EEFA0FA8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7D51CF9-8797-4DCC-82F8-DAD4270FEF7F}"/>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6AEB76E-4CC4-4802-AB65-3ED9572E8C4B}"/>
              </a:ext>
            </a:extLst>
          </p:cNvPr>
          <p:cNvSpPr>
            <a:spLocks noGrp="1"/>
          </p:cNvSpPr>
          <p:nvPr>
            <p:ph type="dt" sz="half" idx="10"/>
          </p:nvPr>
        </p:nvSpPr>
        <p:spPr/>
        <p:txBody>
          <a:bodyPr/>
          <a:lstStyle/>
          <a:p>
            <a:fld id="{4EA057E5-3C93-496D-AB5B-0F95ADC4A552}" type="datetimeFigureOut">
              <a:rPr lang="en-US" smtClean="0"/>
              <a:t>5/4/2022</a:t>
            </a:fld>
            <a:endParaRPr lang="en-US" dirty="0"/>
          </a:p>
        </p:txBody>
      </p:sp>
      <p:sp>
        <p:nvSpPr>
          <p:cNvPr id="8" name="Footer Placeholder 7">
            <a:extLst>
              <a:ext uri="{FF2B5EF4-FFF2-40B4-BE49-F238E27FC236}">
                <a16:creationId xmlns:a16="http://schemas.microsoft.com/office/drawing/2014/main" id="{114EE9BF-F4BA-4378-A328-299E3CE1F21B}"/>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351D3961-B086-4FDB-BD54-EA57DE09203C}"/>
              </a:ext>
            </a:extLst>
          </p:cNvPr>
          <p:cNvSpPr>
            <a:spLocks noGrp="1"/>
          </p:cNvSpPr>
          <p:nvPr>
            <p:ph type="sldNum" sz="quarter" idx="12"/>
          </p:nvPr>
        </p:nvSpPr>
        <p:spPr/>
        <p:txBody>
          <a:bodyPr/>
          <a:lstStyle/>
          <a:p>
            <a:fld id="{A47984CA-77AC-41B1-A6F1-2C29B9044861}" type="slidenum">
              <a:rPr lang="en-US" smtClean="0"/>
              <a:t>‹#›</a:t>
            </a:fld>
            <a:endParaRPr lang="en-US" dirty="0"/>
          </a:p>
        </p:txBody>
      </p:sp>
    </p:spTree>
    <p:extLst>
      <p:ext uri="{BB962C8B-B14F-4D97-AF65-F5344CB8AC3E}">
        <p14:creationId xmlns:p14="http://schemas.microsoft.com/office/powerpoint/2010/main" val="176650125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6EA4E-F61A-41AF-858D-1DF0C1D19C3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3CE7D22-C11F-48A8-B981-78137B8C56CE}"/>
              </a:ext>
            </a:extLst>
          </p:cNvPr>
          <p:cNvSpPr>
            <a:spLocks noGrp="1"/>
          </p:cNvSpPr>
          <p:nvPr>
            <p:ph type="dt" sz="half" idx="10"/>
          </p:nvPr>
        </p:nvSpPr>
        <p:spPr/>
        <p:txBody>
          <a:bodyPr/>
          <a:lstStyle/>
          <a:p>
            <a:fld id="{4EA057E5-3C93-496D-AB5B-0F95ADC4A552}" type="datetimeFigureOut">
              <a:rPr lang="en-US" smtClean="0"/>
              <a:t>5/4/2022</a:t>
            </a:fld>
            <a:endParaRPr lang="en-US" dirty="0"/>
          </a:p>
        </p:txBody>
      </p:sp>
      <p:sp>
        <p:nvSpPr>
          <p:cNvPr id="4" name="Footer Placeholder 3">
            <a:extLst>
              <a:ext uri="{FF2B5EF4-FFF2-40B4-BE49-F238E27FC236}">
                <a16:creationId xmlns:a16="http://schemas.microsoft.com/office/drawing/2014/main" id="{AB33D933-FF57-4467-990A-9E0D4A4693F8}"/>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8749F75F-6BB4-45C5-A18E-F89B11129F34}"/>
              </a:ext>
            </a:extLst>
          </p:cNvPr>
          <p:cNvSpPr>
            <a:spLocks noGrp="1"/>
          </p:cNvSpPr>
          <p:nvPr>
            <p:ph type="sldNum" sz="quarter" idx="12"/>
          </p:nvPr>
        </p:nvSpPr>
        <p:spPr/>
        <p:txBody>
          <a:bodyPr/>
          <a:lstStyle/>
          <a:p>
            <a:fld id="{A47984CA-77AC-41B1-A6F1-2C29B9044861}" type="slidenum">
              <a:rPr lang="en-US" smtClean="0"/>
              <a:t>‹#›</a:t>
            </a:fld>
            <a:endParaRPr lang="en-US" dirty="0"/>
          </a:p>
        </p:txBody>
      </p:sp>
    </p:spTree>
    <p:extLst>
      <p:ext uri="{BB962C8B-B14F-4D97-AF65-F5344CB8AC3E}">
        <p14:creationId xmlns:p14="http://schemas.microsoft.com/office/powerpoint/2010/main" val="131703701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536CB4E-6D1A-4D49-B45E-4016DCB870F2}"/>
              </a:ext>
            </a:extLst>
          </p:cNvPr>
          <p:cNvSpPr>
            <a:spLocks noGrp="1"/>
          </p:cNvSpPr>
          <p:nvPr>
            <p:ph type="dt" sz="half" idx="10"/>
          </p:nvPr>
        </p:nvSpPr>
        <p:spPr/>
        <p:txBody>
          <a:bodyPr/>
          <a:lstStyle/>
          <a:p>
            <a:fld id="{4EA057E5-3C93-496D-AB5B-0F95ADC4A552}" type="datetimeFigureOut">
              <a:rPr lang="en-US" smtClean="0"/>
              <a:t>5/4/2022</a:t>
            </a:fld>
            <a:endParaRPr lang="en-US" dirty="0"/>
          </a:p>
        </p:txBody>
      </p:sp>
      <p:sp>
        <p:nvSpPr>
          <p:cNvPr id="3" name="Footer Placeholder 2">
            <a:extLst>
              <a:ext uri="{FF2B5EF4-FFF2-40B4-BE49-F238E27FC236}">
                <a16:creationId xmlns:a16="http://schemas.microsoft.com/office/drawing/2014/main" id="{EDFC8DBA-CD8A-4700-939F-4AD56D081532}"/>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1CA9CF1-5365-41C8-AFF1-AC35D009A48F}"/>
              </a:ext>
            </a:extLst>
          </p:cNvPr>
          <p:cNvSpPr>
            <a:spLocks noGrp="1"/>
          </p:cNvSpPr>
          <p:nvPr>
            <p:ph type="sldNum" sz="quarter" idx="12"/>
          </p:nvPr>
        </p:nvSpPr>
        <p:spPr/>
        <p:txBody>
          <a:bodyPr/>
          <a:lstStyle/>
          <a:p>
            <a:fld id="{A47984CA-77AC-41B1-A6F1-2C29B9044861}" type="slidenum">
              <a:rPr lang="en-US" smtClean="0"/>
              <a:t>‹#›</a:t>
            </a:fld>
            <a:endParaRPr lang="en-US" dirty="0"/>
          </a:p>
        </p:txBody>
      </p:sp>
    </p:spTree>
    <p:extLst>
      <p:ext uri="{BB962C8B-B14F-4D97-AF65-F5344CB8AC3E}">
        <p14:creationId xmlns:p14="http://schemas.microsoft.com/office/powerpoint/2010/main" val="399967097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8A4C9C-61A2-465D-89F5-14634CAD8F5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959FE44-B9C3-4C71-B056-63D0353E458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B6B4ACB-ADBF-40D3-BAB4-5E9F169696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221E3A2-0268-4B19-AA1F-CA693D505856}"/>
              </a:ext>
            </a:extLst>
          </p:cNvPr>
          <p:cNvSpPr>
            <a:spLocks noGrp="1"/>
          </p:cNvSpPr>
          <p:nvPr>
            <p:ph type="dt" sz="half" idx="10"/>
          </p:nvPr>
        </p:nvSpPr>
        <p:spPr/>
        <p:txBody>
          <a:bodyPr/>
          <a:lstStyle/>
          <a:p>
            <a:fld id="{4EA057E5-3C93-496D-AB5B-0F95ADC4A552}" type="datetimeFigureOut">
              <a:rPr lang="en-US" smtClean="0"/>
              <a:t>5/4/2022</a:t>
            </a:fld>
            <a:endParaRPr lang="en-US" dirty="0"/>
          </a:p>
        </p:txBody>
      </p:sp>
      <p:sp>
        <p:nvSpPr>
          <p:cNvPr id="6" name="Footer Placeholder 5">
            <a:extLst>
              <a:ext uri="{FF2B5EF4-FFF2-40B4-BE49-F238E27FC236}">
                <a16:creationId xmlns:a16="http://schemas.microsoft.com/office/drawing/2014/main" id="{2C784CF8-8447-4E39-B72A-A51F6FB8D0C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82B7678-D37C-4F9A-AC7F-858E2AF40E88}"/>
              </a:ext>
            </a:extLst>
          </p:cNvPr>
          <p:cNvSpPr>
            <a:spLocks noGrp="1"/>
          </p:cNvSpPr>
          <p:nvPr>
            <p:ph type="sldNum" sz="quarter" idx="12"/>
          </p:nvPr>
        </p:nvSpPr>
        <p:spPr/>
        <p:txBody>
          <a:bodyPr/>
          <a:lstStyle/>
          <a:p>
            <a:fld id="{A47984CA-77AC-41B1-A6F1-2C29B9044861}" type="slidenum">
              <a:rPr lang="en-US" smtClean="0"/>
              <a:t>‹#›</a:t>
            </a:fld>
            <a:endParaRPr lang="en-US" dirty="0"/>
          </a:p>
        </p:txBody>
      </p:sp>
    </p:spTree>
    <p:extLst>
      <p:ext uri="{BB962C8B-B14F-4D97-AF65-F5344CB8AC3E}">
        <p14:creationId xmlns:p14="http://schemas.microsoft.com/office/powerpoint/2010/main" val="304991410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883EB0-0F7E-4DC4-AB98-9B3E88FB945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ABFBFE7-6F2A-402F-A89D-DF29B2ED8E1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09FD3394-DA63-4338-896A-2199D89C469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4FEB77F-A825-4612-B824-DEC2F1DF353C}"/>
              </a:ext>
            </a:extLst>
          </p:cNvPr>
          <p:cNvSpPr>
            <a:spLocks noGrp="1"/>
          </p:cNvSpPr>
          <p:nvPr>
            <p:ph type="dt" sz="half" idx="10"/>
          </p:nvPr>
        </p:nvSpPr>
        <p:spPr/>
        <p:txBody>
          <a:bodyPr/>
          <a:lstStyle/>
          <a:p>
            <a:fld id="{4EA057E5-3C93-496D-AB5B-0F95ADC4A552}" type="datetimeFigureOut">
              <a:rPr lang="en-US" smtClean="0"/>
              <a:t>5/4/2022</a:t>
            </a:fld>
            <a:endParaRPr lang="en-US" dirty="0"/>
          </a:p>
        </p:txBody>
      </p:sp>
      <p:sp>
        <p:nvSpPr>
          <p:cNvPr id="6" name="Footer Placeholder 5">
            <a:extLst>
              <a:ext uri="{FF2B5EF4-FFF2-40B4-BE49-F238E27FC236}">
                <a16:creationId xmlns:a16="http://schemas.microsoft.com/office/drawing/2014/main" id="{B50A8376-0658-4955-9BE8-0B7F6F4127B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59458A3-F6B9-4598-ACE6-CA34D20E7350}"/>
              </a:ext>
            </a:extLst>
          </p:cNvPr>
          <p:cNvSpPr>
            <a:spLocks noGrp="1"/>
          </p:cNvSpPr>
          <p:nvPr>
            <p:ph type="sldNum" sz="quarter" idx="12"/>
          </p:nvPr>
        </p:nvSpPr>
        <p:spPr/>
        <p:txBody>
          <a:bodyPr/>
          <a:lstStyle/>
          <a:p>
            <a:fld id="{A47984CA-77AC-41B1-A6F1-2C29B9044861}" type="slidenum">
              <a:rPr lang="en-US" smtClean="0"/>
              <a:t>‹#›</a:t>
            </a:fld>
            <a:endParaRPr lang="en-US" dirty="0"/>
          </a:p>
        </p:txBody>
      </p:sp>
    </p:spTree>
    <p:extLst>
      <p:ext uri="{BB962C8B-B14F-4D97-AF65-F5344CB8AC3E}">
        <p14:creationId xmlns:p14="http://schemas.microsoft.com/office/powerpoint/2010/main" val="1686006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2DDF22-6288-400C-A5A8-52E6A3D709D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306552F-AC63-47AE-B06D-C9338E7A4FB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F3F4AF1-DB8E-42E8-9275-9A344CDD1124}"/>
              </a:ext>
            </a:extLst>
          </p:cNvPr>
          <p:cNvSpPr>
            <a:spLocks noGrp="1"/>
          </p:cNvSpPr>
          <p:nvPr>
            <p:ph type="dt" sz="half" idx="10"/>
          </p:nvPr>
        </p:nvSpPr>
        <p:spPr/>
        <p:txBody>
          <a:bodyPr/>
          <a:lstStyle/>
          <a:p>
            <a:fld id="{4EA057E5-3C93-496D-AB5B-0F95ADC4A552}" type="datetimeFigureOut">
              <a:rPr lang="en-US" smtClean="0"/>
              <a:t>5/4/2022</a:t>
            </a:fld>
            <a:endParaRPr lang="en-US" dirty="0"/>
          </a:p>
        </p:txBody>
      </p:sp>
      <p:sp>
        <p:nvSpPr>
          <p:cNvPr id="5" name="Footer Placeholder 4">
            <a:extLst>
              <a:ext uri="{FF2B5EF4-FFF2-40B4-BE49-F238E27FC236}">
                <a16:creationId xmlns:a16="http://schemas.microsoft.com/office/drawing/2014/main" id="{C0EC619E-9CD1-410D-B298-DBE2D04DD5D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7075A53-F63C-4E8A-82F5-B476218176F7}"/>
              </a:ext>
            </a:extLst>
          </p:cNvPr>
          <p:cNvSpPr>
            <a:spLocks noGrp="1"/>
          </p:cNvSpPr>
          <p:nvPr>
            <p:ph type="sldNum" sz="quarter" idx="12"/>
          </p:nvPr>
        </p:nvSpPr>
        <p:spPr/>
        <p:txBody>
          <a:bodyPr/>
          <a:lstStyle/>
          <a:p>
            <a:fld id="{A47984CA-77AC-41B1-A6F1-2C29B9044861}" type="slidenum">
              <a:rPr lang="en-US" smtClean="0"/>
              <a:t>‹#›</a:t>
            </a:fld>
            <a:endParaRPr lang="en-US" dirty="0"/>
          </a:p>
        </p:txBody>
      </p:sp>
    </p:spTree>
    <p:extLst>
      <p:ext uri="{BB962C8B-B14F-4D97-AF65-F5344CB8AC3E}">
        <p14:creationId xmlns:p14="http://schemas.microsoft.com/office/powerpoint/2010/main" val="417583006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CFFFD59-9036-4B12-982B-9DD7D733873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B63E2CB-8D59-427B-91EC-D4DE15CC8EF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2742C7-1AB7-4F59-B25E-FAE79B054F0B}"/>
              </a:ext>
            </a:extLst>
          </p:cNvPr>
          <p:cNvSpPr>
            <a:spLocks noGrp="1"/>
          </p:cNvSpPr>
          <p:nvPr>
            <p:ph type="dt" sz="half" idx="10"/>
          </p:nvPr>
        </p:nvSpPr>
        <p:spPr/>
        <p:txBody>
          <a:bodyPr/>
          <a:lstStyle/>
          <a:p>
            <a:fld id="{4EA057E5-3C93-496D-AB5B-0F95ADC4A552}" type="datetimeFigureOut">
              <a:rPr lang="en-US" smtClean="0"/>
              <a:t>5/4/2022</a:t>
            </a:fld>
            <a:endParaRPr lang="en-US" dirty="0"/>
          </a:p>
        </p:txBody>
      </p:sp>
      <p:sp>
        <p:nvSpPr>
          <p:cNvPr id="5" name="Footer Placeholder 4">
            <a:extLst>
              <a:ext uri="{FF2B5EF4-FFF2-40B4-BE49-F238E27FC236}">
                <a16:creationId xmlns:a16="http://schemas.microsoft.com/office/drawing/2014/main" id="{F36D7073-E48A-4CFE-860E-A10B073EC87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DCFBCA9-BF41-4C31-937F-893BBA4FB442}"/>
              </a:ext>
            </a:extLst>
          </p:cNvPr>
          <p:cNvSpPr>
            <a:spLocks noGrp="1"/>
          </p:cNvSpPr>
          <p:nvPr>
            <p:ph type="sldNum" sz="quarter" idx="12"/>
          </p:nvPr>
        </p:nvSpPr>
        <p:spPr/>
        <p:txBody>
          <a:bodyPr/>
          <a:lstStyle/>
          <a:p>
            <a:fld id="{A47984CA-77AC-41B1-A6F1-2C29B9044861}" type="slidenum">
              <a:rPr lang="en-US" smtClean="0"/>
              <a:t>‹#›</a:t>
            </a:fld>
            <a:endParaRPr lang="en-US" dirty="0"/>
          </a:p>
        </p:txBody>
      </p:sp>
    </p:spTree>
    <p:extLst>
      <p:ext uri="{BB962C8B-B14F-4D97-AF65-F5344CB8AC3E}">
        <p14:creationId xmlns:p14="http://schemas.microsoft.com/office/powerpoint/2010/main" val="8568036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1452657-D9A3-4D09-ADA6-CB606BC6CD4C}" type="datetimeFigureOut">
              <a:rPr lang="en-US" smtClean="0"/>
              <a:t>5/4/2022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1EF2573-5CD0-4BA8-BF32-9BC042C6C691}" type="slidenum">
              <a:rPr lang="en-US" smtClean="0"/>
              <a:t>‹#›</a:t>
            </a:fld>
            <a:endParaRPr lang="en-US" dirty="0"/>
          </a:p>
        </p:txBody>
      </p:sp>
    </p:spTree>
    <p:extLst>
      <p:ext uri="{BB962C8B-B14F-4D97-AF65-F5344CB8AC3E}">
        <p14:creationId xmlns:p14="http://schemas.microsoft.com/office/powerpoint/2010/main" val="40904053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1452657-D9A3-4D09-ADA6-CB606BC6CD4C}" type="datetimeFigureOut">
              <a:rPr lang="en-US" smtClean="0"/>
              <a:t>5/4/2022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1EF2573-5CD0-4BA8-BF32-9BC042C6C691}" type="slidenum">
              <a:rPr lang="en-US" smtClean="0"/>
              <a:t>‹#›</a:t>
            </a:fld>
            <a:endParaRPr lang="en-US" dirty="0"/>
          </a:p>
        </p:txBody>
      </p:sp>
    </p:spTree>
    <p:extLst>
      <p:ext uri="{BB962C8B-B14F-4D97-AF65-F5344CB8AC3E}">
        <p14:creationId xmlns:p14="http://schemas.microsoft.com/office/powerpoint/2010/main" val="4651445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1452657-D9A3-4D09-ADA6-CB606BC6CD4C}" type="datetimeFigureOut">
              <a:rPr lang="en-US" smtClean="0"/>
              <a:t>5/4/2022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1EF2573-5CD0-4BA8-BF32-9BC042C6C691}" type="slidenum">
              <a:rPr lang="en-US" smtClean="0"/>
              <a:t>‹#›</a:t>
            </a:fld>
            <a:endParaRPr lang="en-US" dirty="0"/>
          </a:p>
        </p:txBody>
      </p:sp>
    </p:spTree>
    <p:extLst>
      <p:ext uri="{BB962C8B-B14F-4D97-AF65-F5344CB8AC3E}">
        <p14:creationId xmlns:p14="http://schemas.microsoft.com/office/powerpoint/2010/main" val="12539950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hoto &amp; Log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1452657-D9A3-4D09-ADA6-CB606BC6CD4C}" type="datetimeFigureOut">
              <a:rPr lang="en-US" smtClean="0"/>
              <a:t>5/4/2022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1EF2573-5CD0-4BA8-BF32-9BC042C6C691}" type="slidenum">
              <a:rPr lang="en-US" smtClean="0"/>
              <a:t>‹#›</a:t>
            </a:fld>
            <a:endParaRPr lang="en-US" dirty="0"/>
          </a:p>
        </p:txBody>
      </p:sp>
      <p:sp>
        <p:nvSpPr>
          <p:cNvPr id="7" name="Picture Placeholder 6">
            <a:extLst>
              <a:ext uri="{FF2B5EF4-FFF2-40B4-BE49-F238E27FC236}">
                <a16:creationId xmlns:a16="http://schemas.microsoft.com/office/drawing/2014/main" id="{87404BE2-1071-4AB7-AAA1-3BA4CD36656A}"/>
              </a:ext>
            </a:extLst>
          </p:cNvPr>
          <p:cNvSpPr>
            <a:spLocks noGrp="1"/>
          </p:cNvSpPr>
          <p:nvPr>
            <p:ph type="pic" sz="quarter" idx="13"/>
          </p:nvPr>
        </p:nvSpPr>
        <p:spPr>
          <a:xfrm>
            <a:off x="838200" y="2070100"/>
            <a:ext cx="10604500" cy="4025900"/>
          </a:xfrm>
        </p:spPr>
        <p:txBody>
          <a:bodyPr/>
          <a:lstStyle/>
          <a:p>
            <a:endParaRPr lang="en-US" dirty="0"/>
          </a:p>
        </p:txBody>
      </p:sp>
      <p:pic>
        <p:nvPicPr>
          <p:cNvPr id="8" name="Picture 7" descr="North Dakota Department of Public Instruction Logo" title="NDDPI Logo">
            <a:extLst>
              <a:ext uri="{FF2B5EF4-FFF2-40B4-BE49-F238E27FC236}">
                <a16:creationId xmlns:a16="http://schemas.microsoft.com/office/drawing/2014/main" id="{22BFE48F-5C49-417C-AE42-149957DE8D4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141901" y="6247001"/>
            <a:ext cx="1680597" cy="583822"/>
          </a:xfrm>
          <a:prstGeom prst="rect">
            <a:avLst/>
          </a:prstGeom>
        </p:spPr>
      </p:pic>
    </p:spTree>
    <p:extLst>
      <p:ext uri="{BB962C8B-B14F-4D97-AF65-F5344CB8AC3E}">
        <p14:creationId xmlns:p14="http://schemas.microsoft.com/office/powerpoint/2010/main" val="39159746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5FB573-5F02-4A18-9021-ACC28DAF4D39}"/>
              </a:ext>
            </a:extLst>
          </p:cNvPr>
          <p:cNvSpPr>
            <a:spLocks noGrp="1"/>
          </p:cNvSpPr>
          <p:nvPr>
            <p:ph type="title"/>
          </p:nvPr>
        </p:nvSpPr>
        <p:spPr/>
        <p:txBody>
          <a:bodyPr/>
          <a:lstStyle/>
          <a:p>
            <a:r>
              <a:rPr lang="en-US"/>
              <a:t>Click to edit Master title style</a:t>
            </a:r>
          </a:p>
        </p:txBody>
      </p:sp>
      <p:sp>
        <p:nvSpPr>
          <p:cNvPr id="7" name="Picture Placeholder 6">
            <a:extLst>
              <a:ext uri="{FF2B5EF4-FFF2-40B4-BE49-F238E27FC236}">
                <a16:creationId xmlns:a16="http://schemas.microsoft.com/office/drawing/2014/main" id="{95A8D47D-47AF-4E73-9173-D84611063C93}"/>
              </a:ext>
            </a:extLst>
          </p:cNvPr>
          <p:cNvSpPr>
            <a:spLocks noGrp="1"/>
          </p:cNvSpPr>
          <p:nvPr>
            <p:ph type="pic" sz="quarter" idx="13"/>
          </p:nvPr>
        </p:nvSpPr>
        <p:spPr>
          <a:xfrm>
            <a:off x="1416050" y="2478088"/>
            <a:ext cx="9291638" cy="3097212"/>
          </a:xfrm>
        </p:spPr>
        <p:txBody>
          <a:bodyPr/>
          <a:lstStyle/>
          <a:p>
            <a:endParaRPr lang="en-US" dirty="0"/>
          </a:p>
        </p:txBody>
      </p:sp>
    </p:spTree>
    <p:extLst>
      <p:ext uri="{BB962C8B-B14F-4D97-AF65-F5344CB8AC3E}">
        <p14:creationId xmlns:p14="http://schemas.microsoft.com/office/powerpoint/2010/main" val="27584814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5FB573-5F02-4A18-9021-ACC28DAF4D39}"/>
              </a:ext>
            </a:extLst>
          </p:cNvPr>
          <p:cNvSpPr>
            <a:spLocks noGrp="1"/>
          </p:cNvSpPr>
          <p:nvPr>
            <p:ph type="title"/>
          </p:nvPr>
        </p:nvSpPr>
        <p:spPr/>
        <p:txBody>
          <a:bodyPr/>
          <a:lstStyle/>
          <a:p>
            <a:r>
              <a:rPr lang="en-US"/>
              <a:t>Click to edit Master title style</a:t>
            </a:r>
          </a:p>
        </p:txBody>
      </p:sp>
      <p:sp>
        <p:nvSpPr>
          <p:cNvPr id="7" name="Picture Placeholder 6">
            <a:extLst>
              <a:ext uri="{FF2B5EF4-FFF2-40B4-BE49-F238E27FC236}">
                <a16:creationId xmlns:a16="http://schemas.microsoft.com/office/drawing/2014/main" id="{95A8D47D-47AF-4E73-9173-D84611063C93}"/>
              </a:ext>
            </a:extLst>
          </p:cNvPr>
          <p:cNvSpPr>
            <a:spLocks noGrp="1"/>
          </p:cNvSpPr>
          <p:nvPr>
            <p:ph type="pic" sz="quarter" idx="13"/>
          </p:nvPr>
        </p:nvSpPr>
        <p:spPr>
          <a:xfrm>
            <a:off x="2065441" y="2094631"/>
            <a:ext cx="7608887" cy="1828441"/>
          </a:xfrm>
        </p:spPr>
        <p:txBody>
          <a:bodyPr/>
          <a:lstStyle/>
          <a:p>
            <a:endParaRPr lang="en-US" dirty="0"/>
          </a:p>
        </p:txBody>
      </p:sp>
      <p:sp>
        <p:nvSpPr>
          <p:cNvPr id="4" name="Text Placeholder 3">
            <a:extLst>
              <a:ext uri="{FF2B5EF4-FFF2-40B4-BE49-F238E27FC236}">
                <a16:creationId xmlns:a16="http://schemas.microsoft.com/office/drawing/2014/main" id="{0AA60732-6544-4556-8B01-8044E4A2D991}"/>
              </a:ext>
            </a:extLst>
          </p:cNvPr>
          <p:cNvSpPr>
            <a:spLocks noGrp="1"/>
          </p:cNvSpPr>
          <p:nvPr>
            <p:ph type="body" sz="quarter" idx="14"/>
          </p:nvPr>
        </p:nvSpPr>
        <p:spPr>
          <a:xfrm>
            <a:off x="2773363" y="4276725"/>
            <a:ext cx="7608887" cy="22161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824526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theme" Target="../theme/theme2.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6.xml"/><Relationship Id="rId3" Type="http://schemas.openxmlformats.org/officeDocument/2006/relationships/slideLayout" Target="../slideLayouts/slideLayout31.xml"/><Relationship Id="rId7" Type="http://schemas.openxmlformats.org/officeDocument/2006/relationships/slideLayout" Target="../slideLayouts/slideLayout35.xml"/><Relationship Id="rId12" Type="http://schemas.openxmlformats.org/officeDocument/2006/relationships/theme" Target="../theme/theme3.xml"/><Relationship Id="rId2" Type="http://schemas.openxmlformats.org/officeDocument/2006/relationships/slideLayout" Target="../slideLayouts/slideLayout30.xml"/><Relationship Id="rId1" Type="http://schemas.openxmlformats.org/officeDocument/2006/relationships/slideLayout" Target="../slideLayouts/slideLayout29.xml"/><Relationship Id="rId6" Type="http://schemas.openxmlformats.org/officeDocument/2006/relationships/slideLayout" Target="../slideLayouts/slideLayout34.xml"/><Relationship Id="rId11" Type="http://schemas.openxmlformats.org/officeDocument/2006/relationships/slideLayout" Target="../slideLayouts/slideLayout39.xml"/><Relationship Id="rId5" Type="http://schemas.openxmlformats.org/officeDocument/2006/relationships/slideLayout" Target="../slideLayouts/slideLayout33.xml"/><Relationship Id="rId10" Type="http://schemas.openxmlformats.org/officeDocument/2006/relationships/slideLayout" Target="../slideLayouts/slideLayout38.xml"/><Relationship Id="rId4" Type="http://schemas.openxmlformats.org/officeDocument/2006/relationships/slideLayout" Target="../slideLayouts/slideLayout32.xml"/><Relationship Id="rId9" Type="http://schemas.openxmlformats.org/officeDocument/2006/relationships/slideLayout" Target="../slideLayouts/slideLayout3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452657-D9A3-4D09-ADA6-CB606BC6CD4C}" type="datetimeFigureOut">
              <a:rPr lang="en-US" smtClean="0"/>
              <a:t>5/4/2022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EF2573-5CD0-4BA8-BF32-9BC042C6C691}" type="slidenum">
              <a:rPr lang="en-US" smtClean="0"/>
              <a:t>‹#›</a:t>
            </a:fld>
            <a:endParaRPr lang="en-US" dirty="0"/>
          </a:p>
        </p:txBody>
      </p:sp>
    </p:spTree>
    <p:extLst>
      <p:ext uri="{BB962C8B-B14F-4D97-AF65-F5344CB8AC3E}">
        <p14:creationId xmlns:p14="http://schemas.microsoft.com/office/powerpoint/2010/main" val="378172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90" r:id="rId7"/>
    <p:sldLayoutId id="2147483662" r:id="rId8"/>
    <p:sldLayoutId id="2147483687" r:id="rId9"/>
    <p:sldLayoutId id="2147483688" r:id="rId10"/>
    <p:sldLayoutId id="2147483661" r:id="rId11"/>
    <p:sldLayoutId id="2147483656" r:id="rId12"/>
    <p:sldLayoutId id="2147483657" r:id="rId13"/>
    <p:sldLayoutId id="2147483689" r:id="rId14"/>
    <p:sldLayoutId id="2147483658" r:id="rId15"/>
    <p:sldLayoutId id="2147483659" r:id="rId16"/>
    <p:sldLayoutId id="2147483660" r:id="rId17"/>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96BCDFA-DAD4-4F94-9A94-7965C1ADC8C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80AF3ED-E243-400D-824B-C45C8C0D973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DFE4E5-2510-4858-82D9-07BCD38BE0E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7439F1-E0BB-4ED6-88BB-B42737ABBEEA}" type="datetimeFigureOut">
              <a:rPr lang="en-US" smtClean="0"/>
              <a:t>5/4/2022</a:t>
            </a:fld>
            <a:endParaRPr lang="en-US" dirty="0"/>
          </a:p>
        </p:txBody>
      </p:sp>
      <p:sp>
        <p:nvSpPr>
          <p:cNvPr id="5" name="Footer Placeholder 4">
            <a:extLst>
              <a:ext uri="{FF2B5EF4-FFF2-40B4-BE49-F238E27FC236}">
                <a16:creationId xmlns:a16="http://schemas.microsoft.com/office/drawing/2014/main" id="{0EB60185-BF34-44F1-A07A-D14AE0C3C31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F39C4375-A5AC-4344-9A52-F91516E2921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7B39AE-A990-4125-90CD-A8D0548EC065}" type="slidenum">
              <a:rPr lang="en-US" smtClean="0"/>
              <a:t>‹#›</a:t>
            </a:fld>
            <a:endParaRPr lang="en-US" dirty="0"/>
          </a:p>
        </p:txBody>
      </p:sp>
    </p:spTree>
    <p:extLst>
      <p:ext uri="{BB962C8B-B14F-4D97-AF65-F5344CB8AC3E}">
        <p14:creationId xmlns:p14="http://schemas.microsoft.com/office/powerpoint/2010/main" val="4037227426"/>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25A9D4E-37B1-4664-A607-7B7E0B447AC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EA59EDA-AC5E-436C-A0E9-2984C1602AA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77AB3C-5F0C-4C67-80A8-BDB98E112F7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A057E5-3C93-496D-AB5B-0F95ADC4A552}" type="datetimeFigureOut">
              <a:rPr lang="en-US" smtClean="0"/>
              <a:t>5/4/2022</a:t>
            </a:fld>
            <a:endParaRPr lang="en-US" dirty="0"/>
          </a:p>
        </p:txBody>
      </p:sp>
      <p:sp>
        <p:nvSpPr>
          <p:cNvPr id="5" name="Footer Placeholder 4">
            <a:extLst>
              <a:ext uri="{FF2B5EF4-FFF2-40B4-BE49-F238E27FC236}">
                <a16:creationId xmlns:a16="http://schemas.microsoft.com/office/drawing/2014/main" id="{21B314FF-EAB1-42D1-8F0E-4CEDB5FC776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6B5E9A4D-D538-447F-A94C-BEBC2DD4806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7984CA-77AC-41B1-A6F1-2C29B9044861}" type="slidenum">
              <a:rPr lang="en-US" smtClean="0"/>
              <a:t>‹#›</a:t>
            </a:fld>
            <a:endParaRPr lang="en-US" dirty="0"/>
          </a:p>
        </p:txBody>
      </p:sp>
    </p:spTree>
    <p:extLst>
      <p:ext uri="{BB962C8B-B14F-4D97-AF65-F5344CB8AC3E}">
        <p14:creationId xmlns:p14="http://schemas.microsoft.com/office/powerpoint/2010/main" val="1997267109"/>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4.emf"/><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image" Target="../media/image16.emf"/><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image" Target="../media/image18.emf"/><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nd.gov/dpi/districtsschools/finance-operations/finance/school-district-finance" TargetMode="External"/><Relationship Id="rId2" Type="http://schemas.openxmlformats.org/officeDocument/2006/relationships/image" Target="../media/image4.png"/><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hidden="1">
            <a:extLst>
              <a:ext uri="{FF2B5EF4-FFF2-40B4-BE49-F238E27FC236}">
                <a16:creationId xmlns:a16="http://schemas.microsoft.com/office/drawing/2014/main" id="{524CFB78-43AD-4A92-98AB-A95FC53B1405}"/>
              </a:ext>
            </a:extLst>
          </p:cNvPr>
          <p:cNvSpPr>
            <a:spLocks noGrp="1"/>
          </p:cNvSpPr>
          <p:nvPr>
            <p:ph type="title"/>
          </p:nvPr>
        </p:nvSpPr>
        <p:spPr>
          <a:xfrm>
            <a:off x="838200" y="365126"/>
            <a:ext cx="10515600" cy="676866"/>
          </a:xfrm>
        </p:spPr>
        <p:txBody>
          <a:bodyPr>
            <a:normAutofit fontScale="90000"/>
          </a:bodyPr>
          <a:lstStyle/>
          <a:p>
            <a:r>
              <a:rPr lang="en-US" dirty="0"/>
              <a:t>Title Page</a:t>
            </a:r>
          </a:p>
        </p:txBody>
      </p:sp>
      <p:sp>
        <p:nvSpPr>
          <p:cNvPr id="4" name="Text Placeholder 3">
            <a:extLst>
              <a:ext uri="{FF2B5EF4-FFF2-40B4-BE49-F238E27FC236}">
                <a16:creationId xmlns:a16="http://schemas.microsoft.com/office/drawing/2014/main" id="{B72A5F49-3856-4BAF-8CA9-A6004B6E0F14}"/>
              </a:ext>
            </a:extLst>
          </p:cNvPr>
          <p:cNvSpPr>
            <a:spLocks noGrp="1"/>
          </p:cNvSpPr>
          <p:nvPr>
            <p:ph type="body" sz="quarter" idx="14"/>
          </p:nvPr>
        </p:nvSpPr>
        <p:spPr>
          <a:xfrm>
            <a:off x="2291556" y="2545200"/>
            <a:ext cx="7608887" cy="2216150"/>
          </a:xfrm>
        </p:spPr>
        <p:txBody>
          <a:bodyPr anchor="ctr">
            <a:normAutofit/>
          </a:bodyPr>
          <a:lstStyle/>
          <a:p>
            <a:pPr marL="0" indent="0" algn="ctr">
              <a:buNone/>
            </a:pPr>
            <a:r>
              <a:rPr lang="en-US" sz="5400" dirty="0">
                <a:latin typeface="Arial" panose="020B0604020202020204" pitchFamily="34" charset="0"/>
                <a:cs typeface="Arial" panose="020B0604020202020204" pitchFamily="34" charset="0"/>
              </a:rPr>
              <a:t>Business Manager Workshop</a:t>
            </a:r>
          </a:p>
          <a:p>
            <a:pPr marL="0" indent="0" algn="ctr">
              <a:buNone/>
            </a:pPr>
            <a:r>
              <a:rPr lang="en-US" sz="2600" dirty="0">
                <a:latin typeface="Arial" panose="020B0604020202020204" pitchFamily="34" charset="0"/>
                <a:cs typeface="Arial" panose="020B0604020202020204" pitchFamily="34" charset="0"/>
              </a:rPr>
              <a:t>5/5/2022</a:t>
            </a:r>
            <a:endParaRPr lang="en-US" sz="5400" dirty="0"/>
          </a:p>
        </p:txBody>
      </p:sp>
      <p:pic>
        <p:nvPicPr>
          <p:cNvPr id="5" name="Picture Placeholder 4" descr="North Dakota Department of Public Instruction Logo" title="NDDPI Logo">
            <a:extLst>
              <a:ext uri="{FF2B5EF4-FFF2-40B4-BE49-F238E27FC236}">
                <a16:creationId xmlns:a16="http://schemas.microsoft.com/office/drawing/2014/main" id="{16DF2235-EFD6-4EF3-93C2-56465865FC88}"/>
              </a:ext>
            </a:extLst>
          </p:cNvPr>
          <p:cNvPicPr>
            <a:picLocks noGrp="1" noChangeAspect="1"/>
          </p:cNvPicPr>
          <p:nvPr>
            <p:ph type="pic" sz="quarter" idx="13"/>
          </p:nvPr>
        </p:nvPicPr>
        <p:blipFill>
          <a:blip r:embed="rId2" cstate="print">
            <a:extLst>
              <a:ext uri="{28A0092B-C50C-407E-A947-70E740481C1C}">
                <a14:useLocalDpi xmlns:a14="http://schemas.microsoft.com/office/drawing/2010/main" val="0"/>
              </a:ext>
            </a:extLst>
          </a:blip>
          <a:srcRect t="15401" b="15401"/>
          <a:stretch>
            <a:fillRect/>
          </a:stretch>
        </p:blipFill>
        <p:spPr>
          <a:xfrm>
            <a:off x="3184040" y="893054"/>
            <a:ext cx="5823917" cy="1220727"/>
          </a:xfrm>
          <a:prstGeom prst="rect">
            <a:avLst/>
          </a:prstGeom>
        </p:spPr>
      </p:pic>
    </p:spTree>
    <p:extLst>
      <p:ext uri="{BB962C8B-B14F-4D97-AF65-F5344CB8AC3E}">
        <p14:creationId xmlns:p14="http://schemas.microsoft.com/office/powerpoint/2010/main" val="24766832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AC999B-F75F-4FFD-A88D-9E5BC5DCB8BC}"/>
              </a:ext>
            </a:extLst>
          </p:cNvPr>
          <p:cNvSpPr>
            <a:spLocks noGrp="1"/>
          </p:cNvSpPr>
          <p:nvPr>
            <p:ph type="title"/>
          </p:nvPr>
        </p:nvSpPr>
        <p:spPr/>
        <p:txBody>
          <a:bodyPr/>
          <a:lstStyle/>
          <a:p>
            <a:r>
              <a:rPr lang="en-US" dirty="0"/>
              <a:t>Other SFO Bills</a:t>
            </a:r>
          </a:p>
        </p:txBody>
      </p:sp>
      <p:sp>
        <p:nvSpPr>
          <p:cNvPr id="3" name="Content Placeholder 2">
            <a:extLst>
              <a:ext uri="{FF2B5EF4-FFF2-40B4-BE49-F238E27FC236}">
                <a16:creationId xmlns:a16="http://schemas.microsoft.com/office/drawing/2014/main" id="{4DA0F057-CE0C-4554-9227-015C85B2F2C8}"/>
              </a:ext>
            </a:extLst>
          </p:cNvPr>
          <p:cNvSpPr>
            <a:spLocks noGrp="1"/>
          </p:cNvSpPr>
          <p:nvPr>
            <p:ph sz="half" idx="1"/>
          </p:nvPr>
        </p:nvSpPr>
        <p:spPr>
          <a:xfrm>
            <a:off x="838199" y="1825625"/>
            <a:ext cx="10515599" cy="4351338"/>
          </a:xfrm>
        </p:spPr>
        <p:txBody>
          <a:bodyPr/>
          <a:lstStyle/>
          <a:p>
            <a:r>
              <a:rPr lang="en-US" dirty="0"/>
              <a:t>HB 1232</a:t>
            </a:r>
          </a:p>
          <a:p>
            <a:pPr lvl="1"/>
            <a:r>
              <a:rPr lang="en-US" dirty="0"/>
              <a:t>If a school district must cancel class, virtual instruction may be used to account for those hours</a:t>
            </a:r>
          </a:p>
          <a:p>
            <a:pPr marL="0" marR="0" indent="0">
              <a:lnSpc>
                <a:spcPct val="107000"/>
              </a:lnSpc>
              <a:spcBef>
                <a:spcPts val="0"/>
              </a:spcBef>
              <a:spcAft>
                <a:spcPts val="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DPI communication:</a:t>
            </a:r>
          </a:p>
          <a:p>
            <a:pPr marL="0" marR="0" indent="0">
              <a:lnSpc>
                <a:spcPct val="107000"/>
              </a:lnSpc>
              <a:spcBef>
                <a:spcPts val="0"/>
              </a:spcBef>
              <a:spcAft>
                <a:spcPts val="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If a policy is not in place and the school must be closed because of weather or other conditions, the school is responsible for making up only those hours and portions of an hour between the time of all hours of classroom instruction for the day if the dismissal will result in the school failing to meet the minimum amount of hours of instruction.</a:t>
            </a:r>
          </a:p>
          <a:p>
            <a:pPr marL="0" marR="0">
              <a:lnSpc>
                <a:spcPct val="107000"/>
              </a:lnSpc>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Also, educational leaders must be cognizant of canceling instructional hours and not making them up because of the impact on student learning and teacher contractual days. All schools should make every effort to make up canceled hours of instruction as those hours were approved by public school and governing boards and districts must be good stewards of tax payer dollars.  </a:t>
            </a:r>
          </a:p>
          <a:p>
            <a:endParaRPr lang="en-US" dirty="0"/>
          </a:p>
          <a:p>
            <a:pPr marL="457200" lvl="1" indent="0">
              <a:buNone/>
            </a:pPr>
            <a:endParaRPr lang="en-US" dirty="0"/>
          </a:p>
        </p:txBody>
      </p:sp>
    </p:spTree>
    <p:extLst>
      <p:ext uri="{BB962C8B-B14F-4D97-AF65-F5344CB8AC3E}">
        <p14:creationId xmlns:p14="http://schemas.microsoft.com/office/powerpoint/2010/main" val="19012302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1173C8-C5BD-4904-8D2B-846A484D9239}"/>
              </a:ext>
            </a:extLst>
          </p:cNvPr>
          <p:cNvSpPr>
            <a:spLocks noGrp="1"/>
          </p:cNvSpPr>
          <p:nvPr>
            <p:ph type="title"/>
          </p:nvPr>
        </p:nvSpPr>
        <p:spPr/>
        <p:txBody>
          <a:bodyPr/>
          <a:lstStyle/>
          <a:p>
            <a:r>
              <a:rPr lang="en-US" dirty="0"/>
              <a:t>Other SFO Bills</a:t>
            </a:r>
          </a:p>
        </p:txBody>
      </p:sp>
      <p:sp>
        <p:nvSpPr>
          <p:cNvPr id="3" name="Content Placeholder 2">
            <a:extLst>
              <a:ext uri="{FF2B5EF4-FFF2-40B4-BE49-F238E27FC236}">
                <a16:creationId xmlns:a16="http://schemas.microsoft.com/office/drawing/2014/main" id="{D58F57F7-EB1A-4168-8F24-AEC49E475EDC}"/>
              </a:ext>
            </a:extLst>
          </p:cNvPr>
          <p:cNvSpPr>
            <a:spLocks noGrp="1"/>
          </p:cNvSpPr>
          <p:nvPr>
            <p:ph sz="half" idx="1"/>
          </p:nvPr>
        </p:nvSpPr>
        <p:spPr>
          <a:xfrm>
            <a:off x="838199" y="1825625"/>
            <a:ext cx="10515600" cy="4351338"/>
          </a:xfrm>
        </p:spPr>
        <p:txBody>
          <a:bodyPr/>
          <a:lstStyle/>
          <a:p>
            <a:r>
              <a:rPr lang="en-US" dirty="0"/>
              <a:t>SB 2165</a:t>
            </a:r>
          </a:p>
          <a:p>
            <a:pPr lvl="1"/>
            <a:r>
              <a:rPr lang="en-US" dirty="0"/>
              <a:t>Eliminates the ending fund balance offset until July 1, 2023.</a:t>
            </a:r>
          </a:p>
          <a:p>
            <a:pPr lvl="1"/>
            <a:r>
              <a:rPr lang="en-US" dirty="0"/>
              <a:t>Impact aid will not be included in the ending fund balance offset calculation</a:t>
            </a:r>
          </a:p>
          <a:p>
            <a:r>
              <a:rPr lang="en-US" dirty="0"/>
              <a:t>SB 2269</a:t>
            </a:r>
          </a:p>
          <a:p>
            <a:pPr lvl="1"/>
            <a:r>
              <a:rPr lang="en-US" dirty="0"/>
              <a:t>Provides Foundation aid payments to post secondary transitional programs for students that have graduated for students that were on a documented IEP</a:t>
            </a:r>
          </a:p>
          <a:p>
            <a:pPr lvl="1"/>
            <a:r>
              <a:rPr lang="en-US" dirty="0"/>
              <a:t>The payments will be provided to post secondary schools</a:t>
            </a:r>
          </a:p>
        </p:txBody>
      </p:sp>
    </p:spTree>
    <p:extLst>
      <p:ext uri="{BB962C8B-B14F-4D97-AF65-F5344CB8AC3E}">
        <p14:creationId xmlns:p14="http://schemas.microsoft.com/office/powerpoint/2010/main" val="2576852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A5D0C-63D3-D216-D653-0805C11AAD21}"/>
              </a:ext>
            </a:extLst>
          </p:cNvPr>
          <p:cNvSpPr>
            <a:spLocks noGrp="1"/>
          </p:cNvSpPr>
          <p:nvPr>
            <p:ph type="title"/>
          </p:nvPr>
        </p:nvSpPr>
        <p:spPr/>
        <p:txBody>
          <a:bodyPr/>
          <a:lstStyle/>
          <a:p>
            <a:r>
              <a:rPr lang="en-US" dirty="0"/>
              <a:t>Transportation</a:t>
            </a:r>
          </a:p>
        </p:txBody>
      </p:sp>
      <p:pic>
        <p:nvPicPr>
          <p:cNvPr id="5" name="Picture 4">
            <a:extLst>
              <a:ext uri="{FF2B5EF4-FFF2-40B4-BE49-F238E27FC236}">
                <a16:creationId xmlns:a16="http://schemas.microsoft.com/office/drawing/2014/main" id="{6EA48C6F-E6D8-1C0C-FBC7-FD76CEE10B89}"/>
              </a:ext>
            </a:extLst>
          </p:cNvPr>
          <p:cNvPicPr>
            <a:picLocks noChangeAspect="1"/>
          </p:cNvPicPr>
          <p:nvPr/>
        </p:nvPicPr>
        <p:blipFill>
          <a:blip r:embed="rId2"/>
          <a:stretch>
            <a:fillRect/>
          </a:stretch>
        </p:blipFill>
        <p:spPr>
          <a:xfrm>
            <a:off x="924941" y="2077548"/>
            <a:ext cx="10512691" cy="2573581"/>
          </a:xfrm>
          <a:prstGeom prst="rect">
            <a:avLst/>
          </a:prstGeom>
        </p:spPr>
      </p:pic>
    </p:spTree>
    <p:extLst>
      <p:ext uri="{BB962C8B-B14F-4D97-AF65-F5344CB8AC3E}">
        <p14:creationId xmlns:p14="http://schemas.microsoft.com/office/powerpoint/2010/main" val="41043110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050A4E-7075-6C56-9A06-68AD7058D629}"/>
              </a:ext>
            </a:extLst>
          </p:cNvPr>
          <p:cNvSpPr>
            <a:spLocks noGrp="1"/>
          </p:cNvSpPr>
          <p:nvPr>
            <p:ph type="title"/>
          </p:nvPr>
        </p:nvSpPr>
        <p:spPr/>
        <p:txBody>
          <a:bodyPr/>
          <a:lstStyle/>
          <a:p>
            <a:r>
              <a:rPr lang="en-US" dirty="0"/>
              <a:t>Transportation</a:t>
            </a:r>
          </a:p>
        </p:txBody>
      </p:sp>
      <p:sp>
        <p:nvSpPr>
          <p:cNvPr id="3" name="Content Placeholder 2">
            <a:extLst>
              <a:ext uri="{FF2B5EF4-FFF2-40B4-BE49-F238E27FC236}">
                <a16:creationId xmlns:a16="http://schemas.microsoft.com/office/drawing/2014/main" id="{C2ABF835-2AA1-79B5-EA5D-BF854FABAF2C}"/>
              </a:ext>
            </a:extLst>
          </p:cNvPr>
          <p:cNvSpPr>
            <a:spLocks noGrp="1"/>
          </p:cNvSpPr>
          <p:nvPr>
            <p:ph idx="1"/>
          </p:nvPr>
        </p:nvSpPr>
        <p:spPr>
          <a:xfrm>
            <a:off x="858715" y="1790455"/>
            <a:ext cx="10515600" cy="4351338"/>
          </a:xfrm>
        </p:spPr>
        <p:txBody>
          <a:bodyPr>
            <a:normAutofit/>
          </a:bodyPr>
          <a:lstStyle/>
          <a:p>
            <a:r>
              <a:rPr lang="en-US" dirty="0"/>
              <a:t>Reimbursable Miles</a:t>
            </a:r>
          </a:p>
          <a:p>
            <a:pPr lvl="1"/>
            <a:r>
              <a:rPr lang="en-US" dirty="0"/>
              <a:t>Miles reported for students that are residents of the school district</a:t>
            </a:r>
          </a:p>
          <a:p>
            <a:r>
              <a:rPr lang="en-US" dirty="0"/>
              <a:t>Non-reimbursable Miles</a:t>
            </a:r>
          </a:p>
          <a:p>
            <a:pPr lvl="1"/>
            <a:r>
              <a:rPr lang="en-US" dirty="0"/>
              <a:t>Miles added to a route to pick up open enrolled or tuition waived students</a:t>
            </a:r>
          </a:p>
          <a:p>
            <a:r>
              <a:rPr lang="en-US" dirty="0"/>
              <a:t>Total Miles</a:t>
            </a:r>
          </a:p>
          <a:p>
            <a:pPr lvl="1"/>
            <a:r>
              <a:rPr lang="en-US" dirty="0"/>
              <a:t>Total transportation miles of the route (Reimbursable + Non- Reimbursable)</a:t>
            </a:r>
          </a:p>
          <a:p>
            <a:pPr lvl="1"/>
            <a:r>
              <a:rPr lang="en-US" dirty="0"/>
              <a:t>If transporting open enrolled students on the same bus as a resident student, only report the miles the bus would have traveled if not transporting the open enrolled students as reimbursable miles.</a:t>
            </a:r>
          </a:p>
          <a:p>
            <a:pPr lvl="2"/>
            <a:r>
              <a:rPr lang="en-US" dirty="0"/>
              <a:t>Rides can still be counted for open enrolled and tuition waived transportation</a:t>
            </a:r>
          </a:p>
        </p:txBody>
      </p:sp>
    </p:spTree>
    <p:extLst>
      <p:ext uri="{BB962C8B-B14F-4D97-AF65-F5344CB8AC3E}">
        <p14:creationId xmlns:p14="http://schemas.microsoft.com/office/powerpoint/2010/main" val="32785162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58E6E4-1FB1-F29B-58C4-03F1859CCAE7}"/>
              </a:ext>
            </a:extLst>
          </p:cNvPr>
          <p:cNvSpPr>
            <a:spLocks noGrp="1"/>
          </p:cNvSpPr>
          <p:nvPr>
            <p:ph type="title"/>
          </p:nvPr>
        </p:nvSpPr>
        <p:spPr/>
        <p:txBody>
          <a:bodyPr/>
          <a:lstStyle/>
          <a:p>
            <a:r>
              <a:rPr lang="en-US" dirty="0"/>
              <a:t>Transportation Funding</a:t>
            </a:r>
          </a:p>
        </p:txBody>
      </p:sp>
      <p:sp>
        <p:nvSpPr>
          <p:cNvPr id="3" name="Content Placeholder 2">
            <a:extLst>
              <a:ext uri="{FF2B5EF4-FFF2-40B4-BE49-F238E27FC236}">
                <a16:creationId xmlns:a16="http://schemas.microsoft.com/office/drawing/2014/main" id="{4D68CA54-1608-8F28-70A3-03263D38FB5D}"/>
              </a:ext>
            </a:extLst>
          </p:cNvPr>
          <p:cNvSpPr>
            <a:spLocks noGrp="1"/>
          </p:cNvSpPr>
          <p:nvPr>
            <p:ph idx="1"/>
          </p:nvPr>
        </p:nvSpPr>
        <p:spPr/>
        <p:txBody>
          <a:bodyPr/>
          <a:lstStyle/>
          <a:p>
            <a:r>
              <a:rPr lang="en-US" dirty="0"/>
              <a:t>Appropriation $58,100,000</a:t>
            </a:r>
          </a:p>
          <a:p>
            <a:pPr lvl="1"/>
            <a:r>
              <a:rPr lang="en-US" dirty="0"/>
              <a:t>DPI only allowed to spend 50% in year 1 of the biennium</a:t>
            </a:r>
          </a:p>
          <a:p>
            <a:pPr lvl="1"/>
            <a:r>
              <a:rPr lang="en-US" dirty="0"/>
              <a:t> $29,318,076.87 was needed to fulfill transportation rates</a:t>
            </a:r>
          </a:p>
          <a:p>
            <a:pPr lvl="1"/>
            <a:r>
              <a:rPr lang="en-US" dirty="0"/>
              <a:t>$268,076.87 was deducted from payments.</a:t>
            </a:r>
          </a:p>
          <a:p>
            <a:r>
              <a:rPr lang="en-US" dirty="0"/>
              <a:t>Likely to be short again in year 2 of the biennium</a:t>
            </a:r>
          </a:p>
          <a:p>
            <a:pPr marL="0" indent="0">
              <a:buNone/>
            </a:pPr>
            <a:endParaRPr lang="en-US" dirty="0"/>
          </a:p>
        </p:txBody>
      </p:sp>
    </p:spTree>
    <p:extLst>
      <p:ext uri="{BB962C8B-B14F-4D97-AF65-F5344CB8AC3E}">
        <p14:creationId xmlns:p14="http://schemas.microsoft.com/office/powerpoint/2010/main" val="8301173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E54338-688C-48ED-90D6-0E89C9F3D95F}"/>
              </a:ext>
            </a:extLst>
          </p:cNvPr>
          <p:cNvSpPr>
            <a:spLocks noGrp="1"/>
          </p:cNvSpPr>
          <p:nvPr>
            <p:ph type="title"/>
          </p:nvPr>
        </p:nvSpPr>
        <p:spPr/>
        <p:txBody>
          <a:bodyPr/>
          <a:lstStyle/>
          <a:p>
            <a:r>
              <a:rPr lang="en-US" dirty="0"/>
              <a:t>Funding Formula</a:t>
            </a:r>
          </a:p>
        </p:txBody>
      </p:sp>
      <p:sp>
        <p:nvSpPr>
          <p:cNvPr id="3" name="Content Placeholder 2">
            <a:extLst>
              <a:ext uri="{FF2B5EF4-FFF2-40B4-BE49-F238E27FC236}">
                <a16:creationId xmlns:a16="http://schemas.microsoft.com/office/drawing/2014/main" id="{B72BCFDF-47D3-4C9B-9B64-D196E230B123}"/>
              </a:ext>
            </a:extLst>
          </p:cNvPr>
          <p:cNvSpPr>
            <a:spLocks noGrp="1"/>
          </p:cNvSpPr>
          <p:nvPr>
            <p:ph sz="half" idx="1"/>
          </p:nvPr>
        </p:nvSpPr>
        <p:spPr>
          <a:xfrm>
            <a:off x="838199" y="1825625"/>
            <a:ext cx="10515599" cy="4351338"/>
          </a:xfrm>
        </p:spPr>
        <p:txBody>
          <a:bodyPr>
            <a:normAutofit/>
          </a:bodyPr>
          <a:lstStyle/>
          <a:p>
            <a:pPr algn="l"/>
            <a:r>
              <a:rPr lang="en-US" b="0" i="0" dirty="0">
                <a:solidFill>
                  <a:srgbClr val="0E1A30"/>
                </a:solidFill>
                <a:effectLst/>
                <a:latin typeface="Open Sans" panose="020B0606030504020204" pitchFamily="34" charset="0"/>
              </a:rPr>
              <a:t>State Formula Aid and Transportation</a:t>
            </a:r>
          </a:p>
          <a:p>
            <a:pPr lvl="1"/>
            <a:r>
              <a:rPr lang="en-US" b="0" i="0" dirty="0">
                <a:solidFill>
                  <a:srgbClr val="0E1A30"/>
                </a:solidFill>
                <a:effectLst/>
                <a:latin typeface="Open Sans" panose="020B0606030504020204" pitchFamily="34" charset="0"/>
              </a:rPr>
              <a:t>The August 1, September 1 payments are based on 10% of estimated entitlement.</a:t>
            </a:r>
          </a:p>
          <a:p>
            <a:pPr lvl="1"/>
            <a:r>
              <a:rPr lang="en-US" b="0" i="0" dirty="0">
                <a:solidFill>
                  <a:srgbClr val="0E1A30"/>
                </a:solidFill>
                <a:effectLst/>
                <a:latin typeface="Open Sans" panose="020B0606030504020204" pitchFamily="34" charset="0"/>
              </a:rPr>
              <a:t>The October payment is based on 20% of estimated entitlement.</a:t>
            </a:r>
          </a:p>
          <a:p>
            <a:pPr lvl="1"/>
            <a:r>
              <a:rPr lang="en-US" b="0" i="0" dirty="0">
                <a:solidFill>
                  <a:srgbClr val="0E1A30"/>
                </a:solidFill>
                <a:effectLst/>
                <a:latin typeface="Open Sans" panose="020B0606030504020204" pitchFamily="34" charset="0"/>
              </a:rPr>
              <a:t>The November 1 payment adjusts payments to 60% of actual entitlement for the school year.</a:t>
            </a:r>
          </a:p>
          <a:p>
            <a:pPr lvl="1"/>
            <a:r>
              <a:rPr lang="en-US" b="0" i="0" dirty="0">
                <a:solidFill>
                  <a:srgbClr val="0E1A30"/>
                </a:solidFill>
                <a:effectLst/>
                <a:latin typeface="Open Sans" panose="020B0606030504020204" pitchFamily="34" charset="0"/>
              </a:rPr>
              <a:t>The December 1 (68%), January 1 (76%), February 1 (84%), March 1 (92%), and</a:t>
            </a:r>
          </a:p>
          <a:p>
            <a:pPr lvl="1"/>
            <a:r>
              <a:rPr lang="en-US" b="0" i="0" dirty="0">
                <a:solidFill>
                  <a:srgbClr val="0E1A30"/>
                </a:solidFill>
                <a:effectLst/>
                <a:latin typeface="Open Sans" panose="020B0606030504020204" pitchFamily="34" charset="0"/>
              </a:rPr>
              <a:t>April 1 (100%) payments are approximately 1/5 of the total remaining entitlement. </a:t>
            </a:r>
          </a:p>
          <a:p>
            <a:endParaRPr lang="en-US" dirty="0"/>
          </a:p>
        </p:txBody>
      </p:sp>
    </p:spTree>
    <p:extLst>
      <p:ext uri="{BB962C8B-B14F-4D97-AF65-F5344CB8AC3E}">
        <p14:creationId xmlns:p14="http://schemas.microsoft.com/office/powerpoint/2010/main" val="34894444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EBC778-7623-44E0-8CFE-1158E0CB28D6}"/>
              </a:ext>
            </a:extLst>
          </p:cNvPr>
          <p:cNvSpPr>
            <a:spLocks noGrp="1"/>
          </p:cNvSpPr>
          <p:nvPr>
            <p:ph type="title"/>
          </p:nvPr>
        </p:nvSpPr>
        <p:spPr/>
        <p:txBody>
          <a:bodyPr/>
          <a:lstStyle/>
          <a:p>
            <a:r>
              <a:rPr lang="en-US" dirty="0"/>
              <a:t>Funding Formula Projections</a:t>
            </a:r>
          </a:p>
        </p:txBody>
      </p:sp>
      <p:sp>
        <p:nvSpPr>
          <p:cNvPr id="3" name="Content Placeholder 2">
            <a:extLst>
              <a:ext uri="{FF2B5EF4-FFF2-40B4-BE49-F238E27FC236}">
                <a16:creationId xmlns:a16="http://schemas.microsoft.com/office/drawing/2014/main" id="{D606DBE7-7857-48CE-B9A8-C3B9CAA139D7}"/>
              </a:ext>
            </a:extLst>
          </p:cNvPr>
          <p:cNvSpPr>
            <a:spLocks noGrp="1"/>
          </p:cNvSpPr>
          <p:nvPr>
            <p:ph sz="half" idx="1"/>
          </p:nvPr>
        </p:nvSpPr>
        <p:spPr>
          <a:xfrm>
            <a:off x="838200" y="1825625"/>
            <a:ext cx="10515600" cy="4351338"/>
          </a:xfrm>
        </p:spPr>
        <p:txBody>
          <a:bodyPr>
            <a:normAutofit/>
          </a:bodyPr>
          <a:lstStyle/>
          <a:p>
            <a:r>
              <a:rPr lang="en-US" dirty="0"/>
              <a:t>K-12 ADM is projected using the previous year’s fall enrollment</a:t>
            </a:r>
          </a:p>
          <a:p>
            <a:r>
              <a:rPr lang="en-US" dirty="0"/>
              <a:t>Taxable Valuation for 2022-23 uses 2021 taxable valuation</a:t>
            </a:r>
          </a:p>
          <a:p>
            <a:r>
              <a:rPr lang="en-US" dirty="0"/>
              <a:t>On time funding is projected using the projected fall enrollment</a:t>
            </a:r>
          </a:p>
          <a:p>
            <a:r>
              <a:rPr lang="en-US" dirty="0"/>
              <a:t>Nothing is projected for on-time adjustment, however, there will be an adjustment if you received on-time funding the previous year</a:t>
            </a:r>
          </a:p>
          <a:p>
            <a:r>
              <a:rPr lang="en-US" dirty="0"/>
              <a:t>Other variables are determined using the 2021-22 payment worksheet as of December 2021.</a:t>
            </a:r>
          </a:p>
          <a:p>
            <a:endParaRPr lang="en-US" dirty="0"/>
          </a:p>
          <a:p>
            <a:endParaRPr lang="en-US" dirty="0"/>
          </a:p>
          <a:p>
            <a:pPr marL="0" indent="0">
              <a:buNone/>
            </a:pPr>
            <a:endParaRPr lang="en-US" dirty="0"/>
          </a:p>
        </p:txBody>
      </p:sp>
    </p:spTree>
    <p:extLst>
      <p:ext uri="{BB962C8B-B14F-4D97-AF65-F5344CB8AC3E}">
        <p14:creationId xmlns:p14="http://schemas.microsoft.com/office/powerpoint/2010/main" val="36590248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08EE5-A350-4B2F-AA16-15170D8F2132}"/>
              </a:ext>
            </a:extLst>
          </p:cNvPr>
          <p:cNvSpPr>
            <a:spLocks noGrp="1"/>
          </p:cNvSpPr>
          <p:nvPr>
            <p:ph type="title"/>
          </p:nvPr>
        </p:nvSpPr>
        <p:spPr/>
        <p:txBody>
          <a:bodyPr/>
          <a:lstStyle/>
          <a:p>
            <a:r>
              <a:rPr lang="en-US" dirty="0"/>
              <a:t>On Time Funding Calculation Example</a:t>
            </a:r>
          </a:p>
        </p:txBody>
      </p:sp>
      <p:pic>
        <p:nvPicPr>
          <p:cNvPr id="8" name="Picture 7">
            <a:extLst>
              <a:ext uri="{FF2B5EF4-FFF2-40B4-BE49-F238E27FC236}">
                <a16:creationId xmlns:a16="http://schemas.microsoft.com/office/drawing/2014/main" id="{47A7A31E-8A45-4DFC-9A3B-799B77E84F32}"/>
              </a:ext>
            </a:extLst>
          </p:cNvPr>
          <p:cNvPicPr>
            <a:picLocks noChangeAspect="1"/>
          </p:cNvPicPr>
          <p:nvPr/>
        </p:nvPicPr>
        <p:blipFill>
          <a:blip r:embed="rId2"/>
          <a:stretch>
            <a:fillRect/>
          </a:stretch>
        </p:blipFill>
        <p:spPr>
          <a:xfrm>
            <a:off x="3021506" y="1690688"/>
            <a:ext cx="6148987" cy="4707073"/>
          </a:xfrm>
          <a:prstGeom prst="rect">
            <a:avLst/>
          </a:prstGeom>
        </p:spPr>
      </p:pic>
    </p:spTree>
    <p:extLst>
      <p:ext uri="{BB962C8B-B14F-4D97-AF65-F5344CB8AC3E}">
        <p14:creationId xmlns:p14="http://schemas.microsoft.com/office/powerpoint/2010/main" val="2003291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AE6938-C913-4D89-B4B2-2E38083B733B}"/>
              </a:ext>
            </a:extLst>
          </p:cNvPr>
          <p:cNvSpPr>
            <a:spLocks noGrp="1"/>
          </p:cNvSpPr>
          <p:nvPr>
            <p:ph type="title"/>
          </p:nvPr>
        </p:nvSpPr>
        <p:spPr/>
        <p:txBody>
          <a:bodyPr/>
          <a:lstStyle/>
          <a:p>
            <a:r>
              <a:rPr lang="en-US" dirty="0"/>
              <a:t>On Time Funding Calculation Example</a:t>
            </a:r>
          </a:p>
        </p:txBody>
      </p:sp>
      <p:pic>
        <p:nvPicPr>
          <p:cNvPr id="5" name="Picture 4">
            <a:extLst>
              <a:ext uri="{FF2B5EF4-FFF2-40B4-BE49-F238E27FC236}">
                <a16:creationId xmlns:a16="http://schemas.microsoft.com/office/drawing/2014/main" id="{3B781AAA-2292-4B1A-A85E-DBB5D40818E6}"/>
              </a:ext>
            </a:extLst>
          </p:cNvPr>
          <p:cNvPicPr>
            <a:picLocks noChangeAspect="1"/>
          </p:cNvPicPr>
          <p:nvPr/>
        </p:nvPicPr>
        <p:blipFill>
          <a:blip r:embed="rId2"/>
          <a:stretch>
            <a:fillRect/>
          </a:stretch>
        </p:blipFill>
        <p:spPr>
          <a:xfrm>
            <a:off x="3071207" y="1690688"/>
            <a:ext cx="6049585" cy="4630981"/>
          </a:xfrm>
          <a:prstGeom prst="rect">
            <a:avLst/>
          </a:prstGeom>
        </p:spPr>
      </p:pic>
    </p:spTree>
    <p:extLst>
      <p:ext uri="{BB962C8B-B14F-4D97-AF65-F5344CB8AC3E}">
        <p14:creationId xmlns:p14="http://schemas.microsoft.com/office/powerpoint/2010/main" val="18476021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0A63CC-564D-4CA2-BEA7-F5927D8F5C30}"/>
              </a:ext>
            </a:extLst>
          </p:cNvPr>
          <p:cNvSpPr>
            <a:spLocks noGrp="1"/>
          </p:cNvSpPr>
          <p:nvPr>
            <p:ph type="title"/>
          </p:nvPr>
        </p:nvSpPr>
        <p:spPr/>
        <p:txBody>
          <a:bodyPr/>
          <a:lstStyle/>
          <a:p>
            <a:r>
              <a:rPr lang="en-US" dirty="0"/>
              <a:t>On Time Funding Calculation Example</a:t>
            </a:r>
          </a:p>
        </p:txBody>
      </p:sp>
      <p:pic>
        <p:nvPicPr>
          <p:cNvPr id="5" name="Picture 4">
            <a:extLst>
              <a:ext uri="{FF2B5EF4-FFF2-40B4-BE49-F238E27FC236}">
                <a16:creationId xmlns:a16="http://schemas.microsoft.com/office/drawing/2014/main" id="{2A8AA95F-8AC5-4C05-98FC-6161E533CE4D}"/>
              </a:ext>
            </a:extLst>
          </p:cNvPr>
          <p:cNvPicPr>
            <a:picLocks noChangeAspect="1"/>
          </p:cNvPicPr>
          <p:nvPr/>
        </p:nvPicPr>
        <p:blipFill>
          <a:blip r:embed="rId2"/>
          <a:stretch>
            <a:fillRect/>
          </a:stretch>
        </p:blipFill>
        <p:spPr>
          <a:xfrm>
            <a:off x="2951615" y="1690688"/>
            <a:ext cx="6288769" cy="4814077"/>
          </a:xfrm>
          <a:prstGeom prst="rect">
            <a:avLst/>
          </a:prstGeom>
        </p:spPr>
      </p:pic>
    </p:spTree>
    <p:extLst>
      <p:ext uri="{BB962C8B-B14F-4D97-AF65-F5344CB8AC3E}">
        <p14:creationId xmlns:p14="http://schemas.microsoft.com/office/powerpoint/2010/main" val="16010721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anose="020B0604020202020204" pitchFamily="34" charset="0"/>
                <a:cs typeface="Arial" panose="020B0604020202020204" pitchFamily="34" charset="0"/>
              </a:rPr>
              <a:t>HB 1013</a:t>
            </a:r>
          </a:p>
        </p:txBody>
      </p:sp>
      <p:pic>
        <p:nvPicPr>
          <p:cNvPr id="4" name="Picture 3">
            <a:extLst>
              <a:ext uri="{FF2B5EF4-FFF2-40B4-BE49-F238E27FC236}">
                <a16:creationId xmlns:a16="http://schemas.microsoft.com/office/drawing/2014/main" id="{007ED0A7-356A-4327-BD39-572553121C34}"/>
              </a:ext>
            </a:extLst>
          </p:cNvPr>
          <p:cNvPicPr>
            <a:picLocks noChangeAspect="1"/>
          </p:cNvPicPr>
          <p:nvPr/>
        </p:nvPicPr>
        <p:blipFill rotWithShape="1">
          <a:blip r:embed="rId2"/>
          <a:srcRect l="291" r="-1"/>
          <a:stretch/>
        </p:blipFill>
        <p:spPr>
          <a:xfrm>
            <a:off x="233464" y="1528497"/>
            <a:ext cx="11759334" cy="3801005"/>
          </a:xfrm>
          <a:prstGeom prst="rect">
            <a:avLst/>
          </a:prstGeom>
        </p:spPr>
      </p:pic>
    </p:spTree>
    <p:extLst>
      <p:ext uri="{BB962C8B-B14F-4D97-AF65-F5344CB8AC3E}">
        <p14:creationId xmlns:p14="http://schemas.microsoft.com/office/powerpoint/2010/main" val="19219485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1C86B2-519C-4F1F-BE4E-F302EA38D50C}"/>
              </a:ext>
            </a:extLst>
          </p:cNvPr>
          <p:cNvSpPr>
            <a:spLocks noGrp="1"/>
          </p:cNvSpPr>
          <p:nvPr>
            <p:ph type="title"/>
          </p:nvPr>
        </p:nvSpPr>
        <p:spPr/>
        <p:txBody>
          <a:bodyPr/>
          <a:lstStyle/>
          <a:p>
            <a:r>
              <a:rPr lang="en-US" dirty="0"/>
              <a:t>On Time Funding Calculation Example</a:t>
            </a:r>
          </a:p>
        </p:txBody>
      </p:sp>
      <p:pic>
        <p:nvPicPr>
          <p:cNvPr id="5" name="Picture 4">
            <a:extLst>
              <a:ext uri="{FF2B5EF4-FFF2-40B4-BE49-F238E27FC236}">
                <a16:creationId xmlns:a16="http://schemas.microsoft.com/office/drawing/2014/main" id="{F932173C-1AB5-4946-B46E-FA4CFAD0199B}"/>
              </a:ext>
            </a:extLst>
          </p:cNvPr>
          <p:cNvPicPr>
            <a:picLocks noChangeAspect="1"/>
          </p:cNvPicPr>
          <p:nvPr/>
        </p:nvPicPr>
        <p:blipFill>
          <a:blip r:embed="rId2"/>
          <a:stretch>
            <a:fillRect/>
          </a:stretch>
        </p:blipFill>
        <p:spPr>
          <a:xfrm>
            <a:off x="2939577" y="1690688"/>
            <a:ext cx="6312846" cy="4832508"/>
          </a:xfrm>
          <a:prstGeom prst="rect">
            <a:avLst/>
          </a:prstGeom>
        </p:spPr>
      </p:pic>
    </p:spTree>
    <p:extLst>
      <p:ext uri="{BB962C8B-B14F-4D97-AF65-F5344CB8AC3E}">
        <p14:creationId xmlns:p14="http://schemas.microsoft.com/office/powerpoint/2010/main" val="13756301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641532-5128-4CD6-B0E3-3F9A5BC81087}"/>
              </a:ext>
            </a:extLst>
          </p:cNvPr>
          <p:cNvSpPr>
            <a:spLocks noGrp="1"/>
          </p:cNvSpPr>
          <p:nvPr>
            <p:ph type="title"/>
          </p:nvPr>
        </p:nvSpPr>
        <p:spPr/>
        <p:txBody>
          <a:bodyPr/>
          <a:lstStyle/>
          <a:p>
            <a:r>
              <a:rPr lang="en-US" dirty="0"/>
              <a:t>On Time Funding Example</a:t>
            </a:r>
          </a:p>
        </p:txBody>
      </p:sp>
      <p:pic>
        <p:nvPicPr>
          <p:cNvPr id="3" name="Picture 2">
            <a:extLst>
              <a:ext uri="{FF2B5EF4-FFF2-40B4-BE49-F238E27FC236}">
                <a16:creationId xmlns:a16="http://schemas.microsoft.com/office/drawing/2014/main" id="{75AC76D0-4F3D-45C9-AF84-5DB33C512762}"/>
              </a:ext>
            </a:extLst>
          </p:cNvPr>
          <p:cNvPicPr>
            <a:picLocks noChangeAspect="1"/>
          </p:cNvPicPr>
          <p:nvPr/>
        </p:nvPicPr>
        <p:blipFill>
          <a:blip r:embed="rId2"/>
          <a:stretch>
            <a:fillRect/>
          </a:stretch>
        </p:blipFill>
        <p:spPr>
          <a:xfrm>
            <a:off x="3064477" y="1690688"/>
            <a:ext cx="6063045" cy="4570425"/>
          </a:xfrm>
          <a:prstGeom prst="rect">
            <a:avLst/>
          </a:prstGeom>
        </p:spPr>
      </p:pic>
    </p:spTree>
    <p:extLst>
      <p:ext uri="{BB962C8B-B14F-4D97-AF65-F5344CB8AC3E}">
        <p14:creationId xmlns:p14="http://schemas.microsoft.com/office/powerpoint/2010/main" val="28265155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DD332A-945C-4CB0-B3DD-2E081843C2D5}"/>
              </a:ext>
            </a:extLst>
          </p:cNvPr>
          <p:cNvSpPr>
            <a:spLocks noGrp="1"/>
          </p:cNvSpPr>
          <p:nvPr>
            <p:ph type="title"/>
          </p:nvPr>
        </p:nvSpPr>
        <p:spPr/>
        <p:txBody>
          <a:bodyPr/>
          <a:lstStyle/>
          <a:p>
            <a:r>
              <a:rPr lang="en-US" dirty="0"/>
              <a:t>Transition Payments 2022-23</a:t>
            </a:r>
          </a:p>
        </p:txBody>
      </p:sp>
      <p:pic>
        <p:nvPicPr>
          <p:cNvPr id="3" name="Picture 2">
            <a:extLst>
              <a:ext uri="{FF2B5EF4-FFF2-40B4-BE49-F238E27FC236}">
                <a16:creationId xmlns:a16="http://schemas.microsoft.com/office/drawing/2014/main" id="{34A5E046-24A7-44FE-82CB-D060C94B3E93}"/>
              </a:ext>
            </a:extLst>
          </p:cNvPr>
          <p:cNvPicPr>
            <a:picLocks noChangeAspect="1"/>
          </p:cNvPicPr>
          <p:nvPr/>
        </p:nvPicPr>
        <p:blipFill>
          <a:blip r:embed="rId2"/>
          <a:stretch>
            <a:fillRect/>
          </a:stretch>
        </p:blipFill>
        <p:spPr>
          <a:xfrm>
            <a:off x="2296666" y="1690688"/>
            <a:ext cx="7598667" cy="2376092"/>
          </a:xfrm>
          <a:prstGeom prst="rect">
            <a:avLst/>
          </a:prstGeom>
        </p:spPr>
      </p:pic>
      <p:pic>
        <p:nvPicPr>
          <p:cNvPr id="4" name="Picture 3">
            <a:extLst>
              <a:ext uri="{FF2B5EF4-FFF2-40B4-BE49-F238E27FC236}">
                <a16:creationId xmlns:a16="http://schemas.microsoft.com/office/drawing/2014/main" id="{4386D0C9-A16B-479F-AFC1-5CA3E375F66C}"/>
              </a:ext>
            </a:extLst>
          </p:cNvPr>
          <p:cNvPicPr>
            <a:picLocks noChangeAspect="1"/>
          </p:cNvPicPr>
          <p:nvPr/>
        </p:nvPicPr>
        <p:blipFill>
          <a:blip r:embed="rId3"/>
          <a:stretch>
            <a:fillRect/>
          </a:stretch>
        </p:blipFill>
        <p:spPr>
          <a:xfrm>
            <a:off x="2296666" y="4398015"/>
            <a:ext cx="7541723" cy="1101331"/>
          </a:xfrm>
          <a:prstGeom prst="rect">
            <a:avLst/>
          </a:prstGeom>
        </p:spPr>
      </p:pic>
    </p:spTree>
    <p:extLst>
      <p:ext uri="{BB962C8B-B14F-4D97-AF65-F5344CB8AC3E}">
        <p14:creationId xmlns:p14="http://schemas.microsoft.com/office/powerpoint/2010/main" val="34615368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31323-92A7-97AB-23D1-113120701D04}"/>
              </a:ext>
            </a:extLst>
          </p:cNvPr>
          <p:cNvSpPr>
            <a:spLocks noGrp="1"/>
          </p:cNvSpPr>
          <p:nvPr>
            <p:ph type="title"/>
          </p:nvPr>
        </p:nvSpPr>
        <p:spPr/>
        <p:txBody>
          <a:bodyPr/>
          <a:lstStyle/>
          <a:p>
            <a:r>
              <a:rPr lang="en-US" dirty="0"/>
              <a:t>Transition Payments 2022-23</a:t>
            </a:r>
          </a:p>
        </p:txBody>
      </p:sp>
      <p:pic>
        <p:nvPicPr>
          <p:cNvPr id="4" name="Picture 3">
            <a:extLst>
              <a:ext uri="{FF2B5EF4-FFF2-40B4-BE49-F238E27FC236}">
                <a16:creationId xmlns:a16="http://schemas.microsoft.com/office/drawing/2014/main" id="{35429CB2-A021-0C1A-A5DB-72E3611B0D0D}"/>
              </a:ext>
            </a:extLst>
          </p:cNvPr>
          <p:cNvPicPr>
            <a:picLocks noChangeAspect="1"/>
          </p:cNvPicPr>
          <p:nvPr/>
        </p:nvPicPr>
        <p:blipFill>
          <a:blip r:embed="rId2"/>
          <a:stretch>
            <a:fillRect/>
          </a:stretch>
        </p:blipFill>
        <p:spPr>
          <a:xfrm>
            <a:off x="1933777" y="1797814"/>
            <a:ext cx="8324445" cy="2770459"/>
          </a:xfrm>
          <a:prstGeom prst="rect">
            <a:avLst/>
          </a:prstGeom>
        </p:spPr>
      </p:pic>
      <p:pic>
        <p:nvPicPr>
          <p:cNvPr id="5" name="Picture 4">
            <a:extLst>
              <a:ext uri="{FF2B5EF4-FFF2-40B4-BE49-F238E27FC236}">
                <a16:creationId xmlns:a16="http://schemas.microsoft.com/office/drawing/2014/main" id="{E4ABC780-B2E3-DD55-B20C-44386C15B3AC}"/>
              </a:ext>
            </a:extLst>
          </p:cNvPr>
          <p:cNvPicPr>
            <a:picLocks noChangeAspect="1"/>
          </p:cNvPicPr>
          <p:nvPr/>
        </p:nvPicPr>
        <p:blipFill>
          <a:blip r:embed="rId3"/>
          <a:stretch>
            <a:fillRect/>
          </a:stretch>
        </p:blipFill>
        <p:spPr>
          <a:xfrm>
            <a:off x="1933777" y="5004474"/>
            <a:ext cx="8324445" cy="1202275"/>
          </a:xfrm>
          <a:prstGeom prst="rect">
            <a:avLst/>
          </a:prstGeom>
        </p:spPr>
      </p:pic>
    </p:spTree>
    <p:extLst>
      <p:ext uri="{BB962C8B-B14F-4D97-AF65-F5344CB8AC3E}">
        <p14:creationId xmlns:p14="http://schemas.microsoft.com/office/powerpoint/2010/main" val="4378194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A297AA-8E54-4CFE-95AE-7F670A2E453A}"/>
              </a:ext>
            </a:extLst>
          </p:cNvPr>
          <p:cNvSpPr>
            <a:spLocks noGrp="1"/>
          </p:cNvSpPr>
          <p:nvPr>
            <p:ph type="title"/>
          </p:nvPr>
        </p:nvSpPr>
        <p:spPr/>
        <p:txBody>
          <a:bodyPr/>
          <a:lstStyle/>
          <a:p>
            <a:r>
              <a:rPr lang="en-US" dirty="0"/>
              <a:t>Mill Levy In Lieu Review</a:t>
            </a:r>
          </a:p>
        </p:txBody>
      </p:sp>
      <p:pic>
        <p:nvPicPr>
          <p:cNvPr id="3" name="Picture 2">
            <a:extLst>
              <a:ext uri="{FF2B5EF4-FFF2-40B4-BE49-F238E27FC236}">
                <a16:creationId xmlns:a16="http://schemas.microsoft.com/office/drawing/2014/main" id="{1E6F1EE3-AE79-478B-A5D9-6FED153345F3}"/>
              </a:ext>
            </a:extLst>
          </p:cNvPr>
          <p:cNvPicPr>
            <a:picLocks noChangeAspect="1"/>
          </p:cNvPicPr>
          <p:nvPr/>
        </p:nvPicPr>
        <p:blipFill>
          <a:blip r:embed="rId2"/>
          <a:stretch>
            <a:fillRect/>
          </a:stretch>
        </p:blipFill>
        <p:spPr>
          <a:xfrm>
            <a:off x="2392138" y="3987833"/>
            <a:ext cx="7407724" cy="2174638"/>
          </a:xfrm>
          <a:prstGeom prst="rect">
            <a:avLst/>
          </a:prstGeom>
        </p:spPr>
      </p:pic>
      <p:pic>
        <p:nvPicPr>
          <p:cNvPr id="4" name="Picture 3">
            <a:extLst>
              <a:ext uri="{FF2B5EF4-FFF2-40B4-BE49-F238E27FC236}">
                <a16:creationId xmlns:a16="http://schemas.microsoft.com/office/drawing/2014/main" id="{4CDF555F-1851-4F5B-8C65-0CBCB66B5513}"/>
              </a:ext>
            </a:extLst>
          </p:cNvPr>
          <p:cNvPicPr>
            <a:picLocks noChangeAspect="1"/>
          </p:cNvPicPr>
          <p:nvPr/>
        </p:nvPicPr>
        <p:blipFill>
          <a:blip r:embed="rId3"/>
          <a:stretch>
            <a:fillRect/>
          </a:stretch>
        </p:blipFill>
        <p:spPr>
          <a:xfrm>
            <a:off x="2392138" y="1662332"/>
            <a:ext cx="7407724" cy="2174638"/>
          </a:xfrm>
          <a:prstGeom prst="rect">
            <a:avLst/>
          </a:prstGeom>
        </p:spPr>
      </p:pic>
      <p:sp>
        <p:nvSpPr>
          <p:cNvPr id="5" name="TextBox 4">
            <a:extLst>
              <a:ext uri="{FF2B5EF4-FFF2-40B4-BE49-F238E27FC236}">
                <a16:creationId xmlns:a16="http://schemas.microsoft.com/office/drawing/2014/main" id="{908C8409-C910-689C-7CF6-764E77E53504}"/>
              </a:ext>
            </a:extLst>
          </p:cNvPr>
          <p:cNvSpPr txBox="1"/>
          <p:nvPr/>
        </p:nvSpPr>
        <p:spPr>
          <a:xfrm>
            <a:off x="2392138" y="6303523"/>
            <a:ext cx="3901658" cy="369332"/>
          </a:xfrm>
          <a:prstGeom prst="rect">
            <a:avLst/>
          </a:prstGeom>
          <a:noFill/>
        </p:spPr>
        <p:txBody>
          <a:bodyPr wrap="square" rtlCol="0">
            <a:spAutoFit/>
          </a:bodyPr>
          <a:lstStyle/>
          <a:p>
            <a:r>
              <a:rPr lang="en-US" dirty="0"/>
              <a:t>Total In Lieu Revenue = $104,677.77</a:t>
            </a:r>
          </a:p>
        </p:txBody>
      </p:sp>
    </p:spTree>
    <p:extLst>
      <p:ext uri="{BB962C8B-B14F-4D97-AF65-F5344CB8AC3E}">
        <p14:creationId xmlns:p14="http://schemas.microsoft.com/office/powerpoint/2010/main" val="34871506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2065F-0FE4-4BB6-9096-41E9E89B5374}"/>
              </a:ext>
            </a:extLst>
          </p:cNvPr>
          <p:cNvSpPr>
            <a:spLocks noGrp="1"/>
          </p:cNvSpPr>
          <p:nvPr>
            <p:ph type="title"/>
          </p:nvPr>
        </p:nvSpPr>
        <p:spPr/>
        <p:txBody>
          <a:bodyPr/>
          <a:lstStyle/>
          <a:p>
            <a:r>
              <a:rPr lang="en-US" dirty="0"/>
              <a:t>Property Tax Deduct</a:t>
            </a:r>
          </a:p>
        </p:txBody>
      </p:sp>
      <p:pic>
        <p:nvPicPr>
          <p:cNvPr id="3" name="Picture 2">
            <a:extLst>
              <a:ext uri="{FF2B5EF4-FFF2-40B4-BE49-F238E27FC236}">
                <a16:creationId xmlns:a16="http://schemas.microsoft.com/office/drawing/2014/main" id="{DAB9BA9B-1FEB-4B25-A8FB-53BC1594C7AB}"/>
              </a:ext>
            </a:extLst>
          </p:cNvPr>
          <p:cNvPicPr>
            <a:picLocks noChangeAspect="1"/>
          </p:cNvPicPr>
          <p:nvPr/>
        </p:nvPicPr>
        <p:blipFill>
          <a:blip r:embed="rId2"/>
          <a:stretch>
            <a:fillRect/>
          </a:stretch>
        </p:blipFill>
        <p:spPr>
          <a:xfrm>
            <a:off x="1252644" y="2190105"/>
            <a:ext cx="9686707" cy="1855225"/>
          </a:xfrm>
          <a:prstGeom prst="rect">
            <a:avLst/>
          </a:prstGeom>
        </p:spPr>
      </p:pic>
      <p:pic>
        <p:nvPicPr>
          <p:cNvPr id="4" name="Picture 3">
            <a:extLst>
              <a:ext uri="{FF2B5EF4-FFF2-40B4-BE49-F238E27FC236}">
                <a16:creationId xmlns:a16="http://schemas.microsoft.com/office/drawing/2014/main" id="{6418D305-D8C3-4816-A35F-4B21B248C105}"/>
              </a:ext>
            </a:extLst>
          </p:cNvPr>
          <p:cNvPicPr>
            <a:picLocks noChangeAspect="1"/>
          </p:cNvPicPr>
          <p:nvPr/>
        </p:nvPicPr>
        <p:blipFill>
          <a:blip r:embed="rId3"/>
          <a:stretch>
            <a:fillRect/>
          </a:stretch>
        </p:blipFill>
        <p:spPr>
          <a:xfrm>
            <a:off x="1252645" y="4445517"/>
            <a:ext cx="9686707" cy="1875838"/>
          </a:xfrm>
          <a:prstGeom prst="rect">
            <a:avLst/>
          </a:prstGeom>
        </p:spPr>
      </p:pic>
      <p:sp>
        <p:nvSpPr>
          <p:cNvPr id="5" name="TextBox 4">
            <a:extLst>
              <a:ext uri="{FF2B5EF4-FFF2-40B4-BE49-F238E27FC236}">
                <a16:creationId xmlns:a16="http://schemas.microsoft.com/office/drawing/2014/main" id="{0CEF01C4-9B9B-4C45-AA71-366E89CB1066}"/>
              </a:ext>
            </a:extLst>
          </p:cNvPr>
          <p:cNvSpPr txBox="1"/>
          <p:nvPr/>
        </p:nvSpPr>
        <p:spPr>
          <a:xfrm>
            <a:off x="972766" y="1760706"/>
            <a:ext cx="1128408" cy="369332"/>
          </a:xfrm>
          <a:prstGeom prst="rect">
            <a:avLst/>
          </a:prstGeom>
          <a:noFill/>
        </p:spPr>
        <p:txBody>
          <a:bodyPr wrap="square" rtlCol="0">
            <a:spAutoFit/>
          </a:bodyPr>
          <a:lstStyle/>
          <a:p>
            <a:r>
              <a:rPr lang="en-US" dirty="0"/>
              <a:t>2021-22</a:t>
            </a:r>
          </a:p>
        </p:txBody>
      </p:sp>
      <p:sp>
        <p:nvSpPr>
          <p:cNvPr id="6" name="TextBox 5">
            <a:extLst>
              <a:ext uri="{FF2B5EF4-FFF2-40B4-BE49-F238E27FC236}">
                <a16:creationId xmlns:a16="http://schemas.microsoft.com/office/drawing/2014/main" id="{5ED37A15-E63E-4246-96CC-4C147FF560B1}"/>
              </a:ext>
            </a:extLst>
          </p:cNvPr>
          <p:cNvSpPr txBox="1"/>
          <p:nvPr/>
        </p:nvSpPr>
        <p:spPr>
          <a:xfrm>
            <a:off x="972766" y="4105397"/>
            <a:ext cx="1128408" cy="369332"/>
          </a:xfrm>
          <a:prstGeom prst="rect">
            <a:avLst/>
          </a:prstGeom>
          <a:noFill/>
        </p:spPr>
        <p:txBody>
          <a:bodyPr wrap="square" rtlCol="0">
            <a:spAutoFit/>
          </a:bodyPr>
          <a:lstStyle/>
          <a:p>
            <a:r>
              <a:rPr lang="en-US" dirty="0"/>
              <a:t>2022-23</a:t>
            </a:r>
          </a:p>
        </p:txBody>
      </p:sp>
    </p:spTree>
    <p:extLst>
      <p:ext uri="{BB962C8B-B14F-4D97-AF65-F5344CB8AC3E}">
        <p14:creationId xmlns:p14="http://schemas.microsoft.com/office/powerpoint/2010/main" val="42028554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BE0B83-87EB-4360-65C3-EC66547C6C93}"/>
              </a:ext>
            </a:extLst>
          </p:cNvPr>
          <p:cNvSpPr>
            <a:spLocks noGrp="1"/>
          </p:cNvSpPr>
          <p:nvPr>
            <p:ph type="title"/>
          </p:nvPr>
        </p:nvSpPr>
        <p:spPr/>
        <p:txBody>
          <a:bodyPr/>
          <a:lstStyle/>
          <a:p>
            <a:r>
              <a:rPr lang="en-US" dirty="0"/>
              <a:t>2023-25 Budget</a:t>
            </a:r>
          </a:p>
        </p:txBody>
      </p:sp>
      <p:sp>
        <p:nvSpPr>
          <p:cNvPr id="3" name="Content Placeholder 2">
            <a:extLst>
              <a:ext uri="{FF2B5EF4-FFF2-40B4-BE49-F238E27FC236}">
                <a16:creationId xmlns:a16="http://schemas.microsoft.com/office/drawing/2014/main" id="{498BB6DD-1C74-D327-803F-1C225441CE5C}"/>
              </a:ext>
            </a:extLst>
          </p:cNvPr>
          <p:cNvSpPr>
            <a:spLocks noGrp="1"/>
          </p:cNvSpPr>
          <p:nvPr>
            <p:ph idx="1"/>
          </p:nvPr>
        </p:nvSpPr>
        <p:spPr/>
        <p:txBody>
          <a:bodyPr/>
          <a:lstStyle/>
          <a:p>
            <a:r>
              <a:rPr lang="en-US" dirty="0"/>
              <a:t>Cost to Continue </a:t>
            </a:r>
            <a:r>
              <a:rPr lang="en-US" dirty="0">
                <a:solidFill>
                  <a:srgbClr val="FF0000"/>
                </a:solidFill>
              </a:rPr>
              <a:t>($18,000,000)</a:t>
            </a:r>
          </a:p>
          <a:p>
            <a:pPr lvl="1"/>
            <a:r>
              <a:rPr lang="en-US" dirty="0"/>
              <a:t>Smaller Enrollment increase</a:t>
            </a:r>
          </a:p>
          <a:p>
            <a:pPr lvl="1"/>
            <a:r>
              <a:rPr lang="en-US" dirty="0"/>
              <a:t>Increases in Property Tax Deduction</a:t>
            </a:r>
          </a:p>
          <a:p>
            <a:pPr lvl="1"/>
            <a:r>
              <a:rPr lang="en-US" dirty="0"/>
              <a:t>Taxable Valuation Increase</a:t>
            </a:r>
          </a:p>
          <a:p>
            <a:pPr lvl="1"/>
            <a:r>
              <a:rPr lang="en-US" dirty="0"/>
              <a:t>Transition Minimum Reductions</a:t>
            </a:r>
          </a:p>
          <a:p>
            <a:r>
              <a:rPr lang="en-US" dirty="0"/>
              <a:t>Changes to the 60 mill deduction have been discussed</a:t>
            </a:r>
          </a:p>
          <a:p>
            <a:r>
              <a:rPr lang="en-US" dirty="0"/>
              <a:t>How to combat inflation?</a:t>
            </a:r>
          </a:p>
          <a:p>
            <a:endParaRPr lang="en-US" dirty="0"/>
          </a:p>
          <a:p>
            <a:endParaRPr lang="en-US" dirty="0"/>
          </a:p>
        </p:txBody>
      </p:sp>
    </p:spTree>
    <p:extLst>
      <p:ext uri="{BB962C8B-B14F-4D97-AF65-F5344CB8AC3E}">
        <p14:creationId xmlns:p14="http://schemas.microsoft.com/office/powerpoint/2010/main" val="7539605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7B1914-00D1-44DF-B67C-56073D07AB7F}"/>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Payment Withholding</a:t>
            </a:r>
          </a:p>
        </p:txBody>
      </p:sp>
      <p:sp>
        <p:nvSpPr>
          <p:cNvPr id="3" name="Content Placeholder 2">
            <a:extLst>
              <a:ext uri="{FF2B5EF4-FFF2-40B4-BE49-F238E27FC236}">
                <a16:creationId xmlns:a16="http://schemas.microsoft.com/office/drawing/2014/main" id="{358774A9-2F5E-4505-AAE1-48451DD8D242}"/>
              </a:ext>
            </a:extLst>
          </p:cNvPr>
          <p:cNvSpPr>
            <a:spLocks noGrp="1"/>
          </p:cNvSpPr>
          <p:nvPr>
            <p:ph idx="1"/>
          </p:nvPr>
        </p:nvSpPr>
        <p:spPr>
          <a:xfrm>
            <a:off x="838199" y="1825438"/>
            <a:ext cx="10515599" cy="4421376"/>
          </a:xfrm>
        </p:spPr>
        <p:txBody>
          <a:bodyPr/>
          <a:lstStyle/>
          <a:p>
            <a:r>
              <a:rPr lang="en-US" dirty="0">
                <a:latin typeface="Arial" panose="020B0604020202020204" pitchFamily="34" charset="0"/>
                <a:cs typeface="Arial" panose="020B0604020202020204" pitchFamily="34" charset="0"/>
              </a:rPr>
              <a:t>HB 1013 gave DPI the authority to reduce Foundation Aid payments for funds required to be paid for school approval during the 2021-2023 biennium</a:t>
            </a:r>
          </a:p>
          <a:p>
            <a:pPr lvl="1"/>
            <a:endParaRPr lang="en-US" dirty="0">
              <a:latin typeface="Arial" panose="020B0604020202020204" pitchFamily="34" charset="0"/>
              <a:cs typeface="Arial" panose="020B0604020202020204" pitchFamily="34" charset="0"/>
            </a:endParaRPr>
          </a:p>
          <a:p>
            <a:r>
              <a:rPr lang="en-US" dirty="0"/>
              <a:t>STARS Rewrite (Special Session)</a:t>
            </a:r>
          </a:p>
          <a:p>
            <a:pPr lvl="1"/>
            <a:r>
              <a:rPr lang="en-US" dirty="0"/>
              <a:t>Payment withheld from Foundation Aid</a:t>
            </a:r>
          </a:p>
          <a:p>
            <a:pPr marL="914400" lvl="2" indent="0">
              <a:buNone/>
            </a:pPr>
            <a:endParaRPr lang="en-US" dirty="0"/>
          </a:p>
          <a:p>
            <a:pPr lvl="2"/>
            <a:r>
              <a:rPr lang="en-US" dirty="0"/>
              <a:t>Debit Cash</a:t>
            </a:r>
          </a:p>
          <a:p>
            <a:pPr lvl="2"/>
            <a:r>
              <a:rPr lang="en-US" dirty="0"/>
              <a:t>Debit Expense</a:t>
            </a:r>
          </a:p>
          <a:p>
            <a:pPr lvl="3"/>
            <a:r>
              <a:rPr lang="en-US" sz="2000" dirty="0"/>
              <a:t>Credit</a:t>
            </a:r>
            <a:r>
              <a:rPr lang="en-US" dirty="0"/>
              <a:t> Revenue</a:t>
            </a:r>
          </a:p>
          <a:p>
            <a:pPr marL="0" indent="0">
              <a:buNone/>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82994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E99D11-26E5-2690-2ABA-0EF6854882EC}"/>
              </a:ext>
            </a:extLst>
          </p:cNvPr>
          <p:cNvSpPr>
            <a:spLocks noGrp="1"/>
          </p:cNvSpPr>
          <p:nvPr>
            <p:ph type="title"/>
          </p:nvPr>
        </p:nvSpPr>
        <p:spPr/>
        <p:txBody>
          <a:bodyPr/>
          <a:lstStyle/>
          <a:p>
            <a:r>
              <a:rPr lang="en-US" dirty="0"/>
              <a:t>Salary Increases</a:t>
            </a:r>
          </a:p>
        </p:txBody>
      </p:sp>
      <p:pic>
        <p:nvPicPr>
          <p:cNvPr id="4" name="Picture 3">
            <a:extLst>
              <a:ext uri="{FF2B5EF4-FFF2-40B4-BE49-F238E27FC236}">
                <a16:creationId xmlns:a16="http://schemas.microsoft.com/office/drawing/2014/main" id="{2244AE53-4172-D165-2F0C-21A7A0FE4B0F}"/>
              </a:ext>
            </a:extLst>
          </p:cNvPr>
          <p:cNvPicPr>
            <a:picLocks noChangeAspect="1"/>
          </p:cNvPicPr>
          <p:nvPr/>
        </p:nvPicPr>
        <p:blipFill>
          <a:blip r:embed="rId2"/>
          <a:stretch>
            <a:fillRect/>
          </a:stretch>
        </p:blipFill>
        <p:spPr>
          <a:xfrm>
            <a:off x="1783594" y="1690688"/>
            <a:ext cx="8624811" cy="2349752"/>
          </a:xfrm>
          <a:prstGeom prst="rect">
            <a:avLst/>
          </a:prstGeom>
        </p:spPr>
      </p:pic>
      <p:sp>
        <p:nvSpPr>
          <p:cNvPr id="6" name="TextBox 5">
            <a:extLst>
              <a:ext uri="{FF2B5EF4-FFF2-40B4-BE49-F238E27FC236}">
                <a16:creationId xmlns:a16="http://schemas.microsoft.com/office/drawing/2014/main" id="{0A8E5A40-8D1A-95D0-1B27-411CAE490D5C}"/>
              </a:ext>
            </a:extLst>
          </p:cNvPr>
          <p:cNvSpPr txBox="1"/>
          <p:nvPr/>
        </p:nvSpPr>
        <p:spPr>
          <a:xfrm>
            <a:off x="2177155" y="4420733"/>
            <a:ext cx="7837688" cy="369332"/>
          </a:xfrm>
          <a:prstGeom prst="rect">
            <a:avLst/>
          </a:prstGeom>
          <a:noFill/>
        </p:spPr>
        <p:txBody>
          <a:bodyPr wrap="square">
            <a:spAutoFit/>
          </a:bodyPr>
          <a:lstStyle/>
          <a:p>
            <a:r>
              <a:rPr lang="en-US" dirty="0">
                <a:hlinkClick r:id="rId3"/>
              </a:rPr>
              <a:t>School District Finance | North Dakota Department of Public Instruction (nd.gov)</a:t>
            </a:r>
            <a:endParaRPr lang="en-US" dirty="0"/>
          </a:p>
        </p:txBody>
      </p:sp>
    </p:spTree>
    <p:extLst>
      <p:ext uri="{BB962C8B-B14F-4D97-AF65-F5344CB8AC3E}">
        <p14:creationId xmlns:p14="http://schemas.microsoft.com/office/powerpoint/2010/main" val="32714300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B8260B-A287-417B-8EAD-95BCD2914343}"/>
              </a:ext>
            </a:extLst>
          </p:cNvPr>
          <p:cNvSpPr>
            <a:spLocks noGrp="1"/>
          </p:cNvSpPr>
          <p:nvPr>
            <p:ph type="title"/>
          </p:nvPr>
        </p:nvSpPr>
        <p:spPr/>
        <p:txBody>
          <a:bodyPr/>
          <a:lstStyle/>
          <a:p>
            <a:r>
              <a:rPr lang="en-US" dirty="0"/>
              <a:t>HB 1013</a:t>
            </a:r>
          </a:p>
        </p:txBody>
      </p:sp>
      <p:sp>
        <p:nvSpPr>
          <p:cNvPr id="3" name="Content Placeholder 2">
            <a:extLst>
              <a:ext uri="{FF2B5EF4-FFF2-40B4-BE49-F238E27FC236}">
                <a16:creationId xmlns:a16="http://schemas.microsoft.com/office/drawing/2014/main" id="{F4850654-C503-467D-8F3E-CB233EDEF7BA}"/>
              </a:ext>
            </a:extLst>
          </p:cNvPr>
          <p:cNvSpPr>
            <a:spLocks noGrp="1"/>
          </p:cNvSpPr>
          <p:nvPr>
            <p:ph idx="1"/>
          </p:nvPr>
        </p:nvSpPr>
        <p:spPr>
          <a:xfrm>
            <a:off x="838200" y="1477108"/>
            <a:ext cx="10515600" cy="4769706"/>
          </a:xfrm>
        </p:spPr>
        <p:txBody>
          <a:bodyPr>
            <a:normAutofit lnSpcReduction="10000"/>
          </a:bodyPr>
          <a:lstStyle/>
          <a:p>
            <a:r>
              <a:rPr lang="en-US" dirty="0"/>
              <a:t>Administrative Cost Sharing</a:t>
            </a:r>
          </a:p>
          <a:p>
            <a:pPr lvl="1"/>
            <a:r>
              <a:rPr lang="en-US" dirty="0"/>
              <a:t>New cooperating districts after June 30, 2022 or special education units are eligible</a:t>
            </a:r>
          </a:p>
          <a:p>
            <a:pPr lvl="1"/>
            <a:r>
              <a:rPr lang="en-US" dirty="0"/>
              <a:t>Must demonstrate savings by sharing superintendent/special ed administrator and business manager</a:t>
            </a:r>
          </a:p>
          <a:p>
            <a:pPr lvl="1"/>
            <a:r>
              <a:rPr lang="en-US" dirty="0"/>
              <a:t>Expires June 30, 2024</a:t>
            </a:r>
          </a:p>
          <a:p>
            <a:pPr lvl="1"/>
            <a:r>
              <a:rPr lang="en-US" dirty="0"/>
              <a:t>Partial salary reimbursement up to a salary of $300,000</a:t>
            </a:r>
          </a:p>
          <a:p>
            <a:pPr lvl="1"/>
            <a:r>
              <a:rPr lang="en-US" dirty="0"/>
              <a:t>10% if 2 districts cooperate</a:t>
            </a:r>
          </a:p>
          <a:p>
            <a:pPr lvl="1"/>
            <a:r>
              <a:rPr lang="en-US" dirty="0"/>
              <a:t>15% if 3 districts cooperate</a:t>
            </a:r>
          </a:p>
          <a:p>
            <a:pPr lvl="1"/>
            <a:r>
              <a:rPr lang="en-US" dirty="0"/>
              <a:t>20% if 4 districts cooperate</a:t>
            </a:r>
          </a:p>
          <a:p>
            <a:pPr lvl="1"/>
            <a:r>
              <a:rPr lang="en-US" dirty="0"/>
              <a:t>25% if 5 or more districts cooperate</a:t>
            </a:r>
          </a:p>
          <a:p>
            <a:r>
              <a:rPr lang="en-US" dirty="0"/>
              <a:t>Admin rules have been updated to reflect these changes</a:t>
            </a:r>
          </a:p>
        </p:txBody>
      </p:sp>
    </p:spTree>
    <p:extLst>
      <p:ext uri="{BB962C8B-B14F-4D97-AF65-F5344CB8AC3E}">
        <p14:creationId xmlns:p14="http://schemas.microsoft.com/office/powerpoint/2010/main" val="34135401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2C1775-EECF-4FA2-A059-78B60186BC12}"/>
              </a:ext>
            </a:extLst>
          </p:cNvPr>
          <p:cNvSpPr>
            <a:spLocks noGrp="1"/>
          </p:cNvSpPr>
          <p:nvPr>
            <p:ph type="title"/>
          </p:nvPr>
        </p:nvSpPr>
        <p:spPr/>
        <p:txBody>
          <a:bodyPr/>
          <a:lstStyle/>
          <a:p>
            <a:r>
              <a:rPr lang="en-US" dirty="0"/>
              <a:t>HB 1388</a:t>
            </a:r>
          </a:p>
        </p:txBody>
      </p:sp>
      <p:sp>
        <p:nvSpPr>
          <p:cNvPr id="3" name="Content Placeholder 2">
            <a:extLst>
              <a:ext uri="{FF2B5EF4-FFF2-40B4-BE49-F238E27FC236}">
                <a16:creationId xmlns:a16="http://schemas.microsoft.com/office/drawing/2014/main" id="{BCF39BF3-59CD-4408-8806-CC7C60F5FDC9}"/>
              </a:ext>
            </a:extLst>
          </p:cNvPr>
          <p:cNvSpPr>
            <a:spLocks noGrp="1"/>
          </p:cNvSpPr>
          <p:nvPr>
            <p:ph sz="half" idx="1"/>
          </p:nvPr>
        </p:nvSpPr>
        <p:spPr>
          <a:xfrm>
            <a:off x="838200" y="1825625"/>
            <a:ext cx="10515600" cy="4351338"/>
          </a:xfrm>
        </p:spPr>
        <p:txBody>
          <a:bodyPr/>
          <a:lstStyle/>
          <a:p>
            <a:r>
              <a:rPr lang="en-US" dirty="0"/>
              <a:t>Allows school districts to operate virtual schools</a:t>
            </a:r>
          </a:p>
          <a:p>
            <a:r>
              <a:rPr lang="en-US" dirty="0"/>
              <a:t> Full-time students receive an ADM of one; ADM will be prorated for less than full time</a:t>
            </a:r>
          </a:p>
          <a:p>
            <a:pPr lvl="1"/>
            <a:r>
              <a:rPr lang="en-US" dirty="0"/>
              <a:t>School will need to submit a calendar for online schools for ADM to be prorated</a:t>
            </a:r>
          </a:p>
          <a:p>
            <a:r>
              <a:rPr lang="en-US" dirty="0"/>
              <a:t>Students may not open enroll into a virtual school in another district</a:t>
            </a:r>
          </a:p>
          <a:p>
            <a:r>
              <a:rPr lang="en-US" dirty="0"/>
              <a:t>Districts must enter into a cost-sharing agreement to educate students from another district</a:t>
            </a:r>
          </a:p>
          <a:p>
            <a:pPr lvl="1"/>
            <a:r>
              <a:rPr lang="en-US" dirty="0"/>
              <a:t>Code Revenue as “Other Local Revenue”</a:t>
            </a:r>
          </a:p>
          <a:p>
            <a:endParaRPr lang="en-US" dirty="0"/>
          </a:p>
        </p:txBody>
      </p:sp>
    </p:spTree>
    <p:extLst>
      <p:ext uri="{BB962C8B-B14F-4D97-AF65-F5344CB8AC3E}">
        <p14:creationId xmlns:p14="http://schemas.microsoft.com/office/powerpoint/2010/main" val="16965349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09606F-3C3B-4CDA-9D0E-9F843B16C261}"/>
              </a:ext>
            </a:extLst>
          </p:cNvPr>
          <p:cNvSpPr>
            <a:spLocks noGrp="1"/>
          </p:cNvSpPr>
          <p:nvPr>
            <p:ph type="title"/>
          </p:nvPr>
        </p:nvSpPr>
        <p:spPr/>
        <p:txBody>
          <a:bodyPr/>
          <a:lstStyle/>
          <a:p>
            <a:r>
              <a:rPr lang="en-US" dirty="0"/>
              <a:t>HB 1388</a:t>
            </a:r>
          </a:p>
        </p:txBody>
      </p:sp>
      <p:sp>
        <p:nvSpPr>
          <p:cNvPr id="3" name="Content Placeholder 2">
            <a:extLst>
              <a:ext uri="{FF2B5EF4-FFF2-40B4-BE49-F238E27FC236}">
                <a16:creationId xmlns:a16="http://schemas.microsoft.com/office/drawing/2014/main" id="{6C3B598E-0415-4034-8AC7-C90B2D54A463}"/>
              </a:ext>
            </a:extLst>
          </p:cNvPr>
          <p:cNvSpPr>
            <a:spLocks noGrp="1"/>
          </p:cNvSpPr>
          <p:nvPr>
            <p:ph sz="half" idx="1"/>
          </p:nvPr>
        </p:nvSpPr>
        <p:spPr>
          <a:xfrm>
            <a:off x="838199" y="1439694"/>
            <a:ext cx="10515599" cy="4737269"/>
          </a:xfrm>
        </p:spPr>
        <p:txBody>
          <a:bodyPr/>
          <a:lstStyle/>
          <a:p>
            <a:r>
              <a:rPr lang="en-US" dirty="0"/>
              <a:t>New Weighting Factors</a:t>
            </a:r>
          </a:p>
        </p:txBody>
      </p:sp>
      <p:pic>
        <p:nvPicPr>
          <p:cNvPr id="6" name="Picture 5">
            <a:extLst>
              <a:ext uri="{FF2B5EF4-FFF2-40B4-BE49-F238E27FC236}">
                <a16:creationId xmlns:a16="http://schemas.microsoft.com/office/drawing/2014/main" id="{5930D771-83F0-4BB6-B256-2A96F1764E2B}"/>
              </a:ext>
            </a:extLst>
          </p:cNvPr>
          <p:cNvPicPr>
            <a:picLocks noChangeAspect="1"/>
          </p:cNvPicPr>
          <p:nvPr/>
        </p:nvPicPr>
        <p:blipFill>
          <a:blip r:embed="rId2"/>
          <a:stretch>
            <a:fillRect/>
          </a:stretch>
        </p:blipFill>
        <p:spPr>
          <a:xfrm>
            <a:off x="3096601" y="2028111"/>
            <a:ext cx="5998797" cy="4226675"/>
          </a:xfrm>
          <a:prstGeom prst="rect">
            <a:avLst/>
          </a:prstGeom>
        </p:spPr>
      </p:pic>
    </p:spTree>
    <p:extLst>
      <p:ext uri="{BB962C8B-B14F-4D97-AF65-F5344CB8AC3E}">
        <p14:creationId xmlns:p14="http://schemas.microsoft.com/office/powerpoint/2010/main" val="32724713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1E0B88-555F-4EC2-9A07-1A8C643507A7}"/>
              </a:ext>
            </a:extLst>
          </p:cNvPr>
          <p:cNvSpPr>
            <a:spLocks noGrp="1"/>
          </p:cNvSpPr>
          <p:nvPr>
            <p:ph type="title"/>
          </p:nvPr>
        </p:nvSpPr>
        <p:spPr/>
        <p:txBody>
          <a:bodyPr/>
          <a:lstStyle/>
          <a:p>
            <a:r>
              <a:rPr lang="en-US" dirty="0"/>
              <a:t>HB 1388</a:t>
            </a:r>
          </a:p>
        </p:txBody>
      </p:sp>
      <p:sp>
        <p:nvSpPr>
          <p:cNvPr id="3" name="Content Placeholder 2">
            <a:extLst>
              <a:ext uri="{FF2B5EF4-FFF2-40B4-BE49-F238E27FC236}">
                <a16:creationId xmlns:a16="http://schemas.microsoft.com/office/drawing/2014/main" id="{1BFD8ADB-6C92-4F24-8A09-78DF900E2CCF}"/>
              </a:ext>
            </a:extLst>
          </p:cNvPr>
          <p:cNvSpPr>
            <a:spLocks noGrp="1"/>
          </p:cNvSpPr>
          <p:nvPr>
            <p:ph sz="half" idx="1"/>
          </p:nvPr>
        </p:nvSpPr>
        <p:spPr>
          <a:xfrm>
            <a:off x="838200" y="1825625"/>
            <a:ext cx="10515600" cy="4351338"/>
          </a:xfrm>
        </p:spPr>
        <p:txBody>
          <a:bodyPr>
            <a:normAutofit/>
          </a:bodyPr>
          <a:lstStyle/>
          <a:p>
            <a:r>
              <a:rPr lang="en-US" dirty="0"/>
              <a:t>Per Pupil Payment</a:t>
            </a:r>
          </a:p>
          <a:p>
            <a:pPr lvl="1"/>
            <a:r>
              <a:rPr lang="en-US" dirty="0"/>
              <a:t>2021-22 $10,136</a:t>
            </a:r>
          </a:p>
          <a:p>
            <a:pPr lvl="1"/>
            <a:r>
              <a:rPr lang="en-US" dirty="0"/>
              <a:t>2022-23 $10,237</a:t>
            </a:r>
          </a:p>
          <a:p>
            <a:r>
              <a:rPr lang="en-US" dirty="0"/>
              <a:t>No Increases for transition maximum district</a:t>
            </a:r>
          </a:p>
          <a:p>
            <a:pPr lvl="1"/>
            <a:r>
              <a:rPr lang="en-US" dirty="0"/>
              <a:t>The plan is to be “On the Formula” by 2027-28</a:t>
            </a:r>
          </a:p>
          <a:p>
            <a:r>
              <a:rPr lang="en-US" dirty="0"/>
              <a:t>New weighting factors for reorganized districts that operate plants at least 19 miles apart for the 2022-23 school year</a:t>
            </a:r>
          </a:p>
          <a:p>
            <a:r>
              <a:rPr lang="en-US" dirty="0"/>
              <a:t>Elementary districts will have ADM imputed by dividing .60 and will now use the same factors as high school districts</a:t>
            </a:r>
          </a:p>
        </p:txBody>
      </p:sp>
    </p:spTree>
    <p:extLst>
      <p:ext uri="{BB962C8B-B14F-4D97-AF65-F5344CB8AC3E}">
        <p14:creationId xmlns:p14="http://schemas.microsoft.com/office/powerpoint/2010/main" val="19661865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1E398C-DD82-4A97-BBB5-F9FB85B1BEF0}"/>
              </a:ext>
            </a:extLst>
          </p:cNvPr>
          <p:cNvSpPr>
            <a:spLocks noGrp="1"/>
          </p:cNvSpPr>
          <p:nvPr>
            <p:ph type="title"/>
          </p:nvPr>
        </p:nvSpPr>
        <p:spPr/>
        <p:txBody>
          <a:bodyPr/>
          <a:lstStyle/>
          <a:p>
            <a:r>
              <a:rPr lang="en-US" dirty="0"/>
              <a:t>HB 1388</a:t>
            </a:r>
          </a:p>
        </p:txBody>
      </p:sp>
      <p:sp>
        <p:nvSpPr>
          <p:cNvPr id="3" name="Content Placeholder 2">
            <a:extLst>
              <a:ext uri="{FF2B5EF4-FFF2-40B4-BE49-F238E27FC236}">
                <a16:creationId xmlns:a16="http://schemas.microsoft.com/office/drawing/2014/main" id="{EDE1154D-418E-4496-8A95-7DCB60A4192D}"/>
              </a:ext>
            </a:extLst>
          </p:cNvPr>
          <p:cNvSpPr>
            <a:spLocks noGrp="1"/>
          </p:cNvSpPr>
          <p:nvPr>
            <p:ph sz="half" idx="1"/>
          </p:nvPr>
        </p:nvSpPr>
        <p:spPr>
          <a:xfrm>
            <a:off x="838200" y="1825625"/>
            <a:ext cx="10515600" cy="4351338"/>
          </a:xfrm>
        </p:spPr>
        <p:txBody>
          <a:bodyPr/>
          <a:lstStyle/>
          <a:p>
            <a:r>
              <a:rPr lang="en-US" dirty="0"/>
              <a:t>2020 mill levies will be used to calculate in lieu deductions for the 2021-23 biennium</a:t>
            </a:r>
          </a:p>
          <a:p>
            <a:r>
              <a:rPr lang="en-US" dirty="0"/>
              <a:t>Transition minimum districts will receive a 15% reduction to its transition minimum adjustment (2019 Legislature)</a:t>
            </a:r>
          </a:p>
          <a:p>
            <a:r>
              <a:rPr lang="en-US" dirty="0"/>
              <a:t>Deductions of property tax will continue to increase to get districts to the 60 mill deduct (2019 Legislature)</a:t>
            </a:r>
          </a:p>
          <a:p>
            <a:endParaRPr lang="en-US" dirty="0"/>
          </a:p>
        </p:txBody>
      </p:sp>
    </p:spTree>
    <p:extLst>
      <p:ext uri="{BB962C8B-B14F-4D97-AF65-F5344CB8AC3E}">
        <p14:creationId xmlns:p14="http://schemas.microsoft.com/office/powerpoint/2010/main" val="32827971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haredContentType xmlns="Microsoft.SharePoint.Taxonomy.ContentTypeSync" SourceId="bbe65411-2828-40d8-bdc2-0527504d90e8" ContentTypeId="0x010100A1872027F35E394B90395126CE332B65" PreviousValue="false"/>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file>

<file path=customXml/item4.xml><?xml version="1.0" encoding="utf-8"?>
<ct:contentTypeSchema xmlns:ct="http://schemas.microsoft.com/office/2006/metadata/contentType" xmlns:ma="http://schemas.microsoft.com/office/2006/metadata/properties/metaAttributes" ct:_="" ma:_="" ma:contentTypeName="DPI Template Document" ma:contentTypeID="0x010100A1872027F35E394B90395126CE332B6500F86BCF0F14DA4B4DA697BB78C3B9D1B6" ma:contentTypeVersion="29" ma:contentTypeDescription="" ma:contentTypeScope="" ma:versionID="970d429630491514b7da7a45c826e516">
  <xsd:schema xmlns:xsd="http://www.w3.org/2001/XMLSchema" xmlns:xs="http://www.w3.org/2001/XMLSchema" xmlns:p="http://schemas.microsoft.com/office/2006/metadata/properties" targetNamespace="http://schemas.microsoft.com/office/2006/metadata/properties" ma:root="true" ma:fieldsID="845ee2f4c14171ea6813e7f3b3e324a5">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FE30BE4-CB6C-4A30-A384-57A3BB2F61A5}">
  <ds:schemaRefs>
    <ds:schemaRef ds:uri="Microsoft.SharePoint.Taxonomy.ContentTypeSync"/>
  </ds:schemaRefs>
</ds:datastoreItem>
</file>

<file path=customXml/itemProps2.xml><?xml version="1.0" encoding="utf-8"?>
<ds:datastoreItem xmlns:ds="http://schemas.openxmlformats.org/officeDocument/2006/customXml" ds:itemID="{83CDD03B-5FDF-40E7-A470-B9F9F3B79883}">
  <ds:schemaRefs>
    <ds:schemaRef ds:uri="http://schemas.openxmlformats.org/package/2006/metadata/core-properties"/>
    <ds:schemaRef ds:uri="http://schemas.microsoft.com/office/infopath/2007/PartnerControls"/>
    <ds:schemaRef ds:uri="http://purl.org/dc/elements/1.1/"/>
    <ds:schemaRef ds:uri="http://www.w3.org/XML/1998/namespace"/>
    <ds:schemaRef ds:uri="http://schemas.microsoft.com/office/2006/metadata/properties"/>
    <ds:schemaRef ds:uri="http://schemas.microsoft.com/office/2006/documentManagement/types"/>
    <ds:schemaRef ds:uri="http://purl.org/dc/dcmitype/"/>
    <ds:schemaRef ds:uri="http://purl.org/dc/terms/"/>
  </ds:schemaRefs>
</ds:datastoreItem>
</file>

<file path=customXml/itemProps3.xml><?xml version="1.0" encoding="utf-8"?>
<ds:datastoreItem xmlns:ds="http://schemas.openxmlformats.org/officeDocument/2006/customXml" ds:itemID="{38F4E121-01D1-4F29-AC39-2B05CBA184F1}">
  <ds:schemaRefs>
    <ds:schemaRef ds:uri="http://schemas.microsoft.com/sharepoint/v3/contenttype/forms"/>
  </ds:schemaRefs>
</ds:datastoreItem>
</file>

<file path=customXml/itemProps4.xml><?xml version="1.0" encoding="utf-8"?>
<ds:datastoreItem xmlns:ds="http://schemas.openxmlformats.org/officeDocument/2006/customXml" ds:itemID="{2663706B-BB01-4E10-ADA4-0372DEBC63E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1182</TotalTime>
  <Words>947</Words>
  <Application>Microsoft Office PowerPoint</Application>
  <PresentationFormat>Widescreen</PresentationFormat>
  <Paragraphs>111</Paragraphs>
  <Slides>26</Slides>
  <Notes>0</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26</vt:i4>
      </vt:variant>
    </vt:vector>
  </HeadingPairs>
  <TitlesOfParts>
    <vt:vector size="33" baseType="lpstr">
      <vt:lpstr>Arial</vt:lpstr>
      <vt:lpstr>Calibri</vt:lpstr>
      <vt:lpstr>Calibri Light</vt:lpstr>
      <vt:lpstr>Open Sans</vt:lpstr>
      <vt:lpstr>Office Theme</vt:lpstr>
      <vt:lpstr>1_Custom Design</vt:lpstr>
      <vt:lpstr>Custom Design</vt:lpstr>
      <vt:lpstr>Title Page</vt:lpstr>
      <vt:lpstr>HB 1013</vt:lpstr>
      <vt:lpstr>Payment Withholding</vt:lpstr>
      <vt:lpstr>Salary Increases</vt:lpstr>
      <vt:lpstr>HB 1013</vt:lpstr>
      <vt:lpstr>HB 1388</vt:lpstr>
      <vt:lpstr>HB 1388</vt:lpstr>
      <vt:lpstr>HB 1388</vt:lpstr>
      <vt:lpstr>HB 1388</vt:lpstr>
      <vt:lpstr>Other SFO Bills</vt:lpstr>
      <vt:lpstr>Other SFO Bills</vt:lpstr>
      <vt:lpstr>Transportation</vt:lpstr>
      <vt:lpstr>Transportation</vt:lpstr>
      <vt:lpstr>Transportation Funding</vt:lpstr>
      <vt:lpstr>Funding Formula</vt:lpstr>
      <vt:lpstr>Funding Formula Projections</vt:lpstr>
      <vt:lpstr>On Time Funding Calculation Example</vt:lpstr>
      <vt:lpstr>On Time Funding Calculation Example</vt:lpstr>
      <vt:lpstr>On Time Funding Calculation Example</vt:lpstr>
      <vt:lpstr>On Time Funding Calculation Example</vt:lpstr>
      <vt:lpstr>On Time Funding Example</vt:lpstr>
      <vt:lpstr>Transition Payments 2022-23</vt:lpstr>
      <vt:lpstr>Transition Payments 2022-23</vt:lpstr>
      <vt:lpstr>Mill Levy In Lieu Review</vt:lpstr>
      <vt:lpstr>Property Tax Deduct</vt:lpstr>
      <vt:lpstr>2023-25 Budget</vt:lpstr>
    </vt:vector>
  </TitlesOfParts>
  <Company>DPI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ADA DPI PowerPoint Presentation</dc:title>
  <dc:creator>Poffenberger, Stacey J.</dc:creator>
  <cp:lastModifiedBy>Tescher, Adam J.</cp:lastModifiedBy>
  <cp:revision>48</cp:revision>
  <cp:lastPrinted>2015-10-12T18:16:52Z</cp:lastPrinted>
  <dcterms:created xsi:type="dcterms:W3CDTF">2015-09-01T19:06:01Z</dcterms:created>
  <dcterms:modified xsi:type="dcterms:W3CDTF">2022-05-04T20:19:21Z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0x010100A1872027F35E394B90395126CE332B6500F86BCF0F14DA4B4DA697BB78C3B9D1B6</vt:lpwstr>
  </property>
  <property fmtid="{D5CDD505-2E9C-101B-9397-08002B2CF9AE}" pid="3" name="Language">
    <vt:lpwstr>English</vt:lpwstr>
  </property>
  <property fmtid="{D5CDD505-2E9C-101B-9397-08002B2CF9AE}" pid="4" name="Order">
    <vt:r8>4700</vt:r8>
  </property>
</Properties>
</file>