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379" r:id="rId5"/>
    <p:sldId id="375" r:id="rId6"/>
    <p:sldId id="380" r:id="rId7"/>
    <p:sldId id="256" r:id="rId8"/>
    <p:sldId id="258" r:id="rId9"/>
    <p:sldId id="260" r:id="rId10"/>
    <p:sldId id="274" r:id="rId11"/>
    <p:sldId id="259" r:id="rId12"/>
    <p:sldId id="261" r:id="rId13"/>
    <p:sldId id="264" r:id="rId14"/>
    <p:sldId id="262" r:id="rId15"/>
    <p:sldId id="267" r:id="rId16"/>
    <p:sldId id="269" r:id="rId17"/>
    <p:sldId id="272" r:id="rId18"/>
    <p:sldId id="270" r:id="rId19"/>
    <p:sldId id="263" r:id="rId20"/>
    <p:sldId id="265" r:id="rId21"/>
    <p:sldId id="276" r:id="rId22"/>
    <p:sldId id="275" r:id="rId23"/>
    <p:sldId id="266" r:id="rId24"/>
    <p:sldId id="271" r:id="rId25"/>
    <p:sldId id="285" r:id="rId26"/>
    <p:sldId id="365" r:id="rId27"/>
    <p:sldId id="378" r:id="rId28"/>
    <p:sldId id="366" r:id="rId29"/>
    <p:sldId id="37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D8D761-0E90-4893-AEAA-C945818C1A7D}" v="8" dt="2022-05-02T13:09:46.3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7" autoAdjust="0"/>
    <p:restoredTop sz="64904" autoAdjust="0"/>
  </p:normalViewPr>
  <p:slideViewPr>
    <p:cSldViewPr snapToGrid="0">
      <p:cViewPr varScale="1">
        <p:scale>
          <a:sx n="53" d="100"/>
          <a:sy n="53" d="100"/>
        </p:scale>
        <p:origin x="76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geland, Deborah K." userId="6f15dc5d-a919-47fe-94e6-03b7dd54b0f9" providerId="ADAL" clId="{9DD8D761-0E90-4893-AEAA-C945818C1A7D}"/>
    <pc:docChg chg="undo custSel addSld delSld modSld">
      <pc:chgData name="Egeland, Deborah K." userId="6f15dc5d-a919-47fe-94e6-03b7dd54b0f9" providerId="ADAL" clId="{9DD8D761-0E90-4893-AEAA-C945818C1A7D}" dt="2022-05-02T13:10:50.962" v="1012" actId="26606"/>
      <pc:docMkLst>
        <pc:docMk/>
      </pc:docMkLst>
      <pc:sldChg chg="addSp modSp mod setBg">
        <pc:chgData name="Egeland, Deborah K." userId="6f15dc5d-a919-47fe-94e6-03b7dd54b0f9" providerId="ADAL" clId="{9DD8D761-0E90-4893-AEAA-C945818C1A7D}" dt="2022-05-02T12:45:40.883" v="272" actId="26606"/>
        <pc:sldMkLst>
          <pc:docMk/>
          <pc:sldMk cId="3162463907" sldId="258"/>
        </pc:sldMkLst>
        <pc:spChg chg="mod">
          <ac:chgData name="Egeland, Deborah K." userId="6f15dc5d-a919-47fe-94e6-03b7dd54b0f9" providerId="ADAL" clId="{9DD8D761-0E90-4893-AEAA-C945818C1A7D}" dt="2022-05-02T12:45:40.883" v="272" actId="26606"/>
          <ac:spMkLst>
            <pc:docMk/>
            <pc:sldMk cId="3162463907" sldId="258"/>
            <ac:spMk id="2" creationId="{3DD9C6E1-57F1-47ED-9A87-F8434E42188E}"/>
          </ac:spMkLst>
        </pc:spChg>
        <pc:spChg chg="mod">
          <ac:chgData name="Egeland, Deborah K." userId="6f15dc5d-a919-47fe-94e6-03b7dd54b0f9" providerId="ADAL" clId="{9DD8D761-0E90-4893-AEAA-C945818C1A7D}" dt="2022-05-02T12:45:40.883" v="272" actId="26606"/>
          <ac:spMkLst>
            <pc:docMk/>
            <pc:sldMk cId="3162463907" sldId="258"/>
            <ac:spMk id="3" creationId="{94B6D579-A66F-4E12-BAAD-3E157FBE56EE}"/>
          </ac:spMkLst>
        </pc:spChg>
        <pc:spChg chg="add">
          <ac:chgData name="Egeland, Deborah K." userId="6f15dc5d-a919-47fe-94e6-03b7dd54b0f9" providerId="ADAL" clId="{9DD8D761-0E90-4893-AEAA-C945818C1A7D}" dt="2022-05-02T12:45:40.883" v="272" actId="26606"/>
          <ac:spMkLst>
            <pc:docMk/>
            <pc:sldMk cId="3162463907" sldId="258"/>
            <ac:spMk id="71" creationId="{1BB867FF-FC45-48F7-8104-F89BE54909F1}"/>
          </ac:spMkLst>
        </pc:spChg>
        <pc:spChg chg="add">
          <ac:chgData name="Egeland, Deborah K." userId="6f15dc5d-a919-47fe-94e6-03b7dd54b0f9" providerId="ADAL" clId="{9DD8D761-0E90-4893-AEAA-C945818C1A7D}" dt="2022-05-02T12:45:40.883" v="272" actId="26606"/>
          <ac:spMkLst>
            <pc:docMk/>
            <pc:sldMk cId="3162463907" sldId="258"/>
            <ac:spMk id="73" creationId="{8BB56887-D0D5-4F0C-9E19-7247EB83C8B7}"/>
          </ac:spMkLst>
        </pc:spChg>
        <pc:spChg chg="add">
          <ac:chgData name="Egeland, Deborah K." userId="6f15dc5d-a919-47fe-94e6-03b7dd54b0f9" providerId="ADAL" clId="{9DD8D761-0E90-4893-AEAA-C945818C1A7D}" dt="2022-05-02T12:45:40.883" v="272" actId="26606"/>
          <ac:spMkLst>
            <pc:docMk/>
            <pc:sldMk cId="3162463907" sldId="258"/>
            <ac:spMk id="75" creationId="{081E4A58-353D-44AE-B2FC-2A74E2E400F7}"/>
          </ac:spMkLst>
        </pc:spChg>
      </pc:sldChg>
      <pc:sldChg chg="addSp delSp modSp mod">
        <pc:chgData name="Egeland, Deborah K." userId="6f15dc5d-a919-47fe-94e6-03b7dd54b0f9" providerId="ADAL" clId="{9DD8D761-0E90-4893-AEAA-C945818C1A7D}" dt="2022-05-02T12:49:53.709" v="303" actId="20577"/>
        <pc:sldMkLst>
          <pc:docMk/>
          <pc:sldMk cId="2975456635" sldId="259"/>
        </pc:sldMkLst>
        <pc:spChg chg="mod">
          <ac:chgData name="Egeland, Deborah K." userId="6f15dc5d-a919-47fe-94e6-03b7dd54b0f9" providerId="ADAL" clId="{9DD8D761-0E90-4893-AEAA-C945818C1A7D}" dt="2022-05-02T12:49:53.709" v="303" actId="20577"/>
          <ac:spMkLst>
            <pc:docMk/>
            <pc:sldMk cId="2975456635" sldId="259"/>
            <ac:spMk id="3" creationId="{1DEB0A33-6573-4DC3-9652-581328C05CE8}"/>
          </ac:spMkLst>
        </pc:spChg>
        <pc:spChg chg="add">
          <ac:chgData name="Egeland, Deborah K." userId="6f15dc5d-a919-47fe-94e6-03b7dd54b0f9" providerId="ADAL" clId="{9DD8D761-0E90-4893-AEAA-C945818C1A7D}" dt="2022-05-02T12:46:38.746" v="276" actId="34124"/>
          <ac:spMkLst>
            <pc:docMk/>
            <pc:sldMk cId="2975456635" sldId="259"/>
            <ac:spMk id="15" creationId="{6081D55A-452F-4BE2-85DB-FFE851C4F310}"/>
          </ac:spMkLst>
        </pc:spChg>
        <pc:spChg chg="add del">
          <ac:chgData name="Egeland, Deborah K." userId="6f15dc5d-a919-47fe-94e6-03b7dd54b0f9" providerId="ADAL" clId="{9DD8D761-0E90-4893-AEAA-C945818C1A7D}" dt="2022-05-02T12:46:38.746" v="276" actId="34124"/>
          <ac:spMkLst>
            <pc:docMk/>
            <pc:sldMk cId="2975456635" sldId="259"/>
            <ac:spMk id="25" creationId="{CF4A8C57-0357-4D6F-A0C6-80EE2462CC0D}"/>
          </ac:spMkLst>
        </pc:spChg>
        <pc:inkChg chg="del">
          <ac:chgData name="Egeland, Deborah K." userId="6f15dc5d-a919-47fe-94e6-03b7dd54b0f9" providerId="ADAL" clId="{9DD8D761-0E90-4893-AEAA-C945818C1A7D}" dt="2022-05-02T12:46:29.417" v="275" actId="34122"/>
          <ac:inkMkLst>
            <pc:docMk/>
            <pc:sldMk cId="2975456635" sldId="259"/>
            <ac:inkMk id="4" creationId="{6D341EAE-C87B-4273-805D-05A56D7FDD9B}"/>
          </ac:inkMkLst>
        </pc:inkChg>
      </pc:sldChg>
      <pc:sldChg chg="addSp modSp mod setBg">
        <pc:chgData name="Egeland, Deborah K." userId="6f15dc5d-a919-47fe-94e6-03b7dd54b0f9" providerId="ADAL" clId="{9DD8D761-0E90-4893-AEAA-C945818C1A7D}" dt="2022-05-02T12:45:51.717" v="273" actId="26606"/>
        <pc:sldMkLst>
          <pc:docMk/>
          <pc:sldMk cId="2121991936" sldId="260"/>
        </pc:sldMkLst>
        <pc:spChg chg="mod">
          <ac:chgData name="Egeland, Deborah K." userId="6f15dc5d-a919-47fe-94e6-03b7dd54b0f9" providerId="ADAL" clId="{9DD8D761-0E90-4893-AEAA-C945818C1A7D}" dt="2022-05-02T12:45:51.717" v="273" actId="26606"/>
          <ac:spMkLst>
            <pc:docMk/>
            <pc:sldMk cId="2121991936" sldId="260"/>
            <ac:spMk id="2" creationId="{8E778977-21C6-4D83-9E00-AA95E8F7EAEA}"/>
          </ac:spMkLst>
        </pc:spChg>
        <pc:spChg chg="mod">
          <ac:chgData name="Egeland, Deborah K." userId="6f15dc5d-a919-47fe-94e6-03b7dd54b0f9" providerId="ADAL" clId="{9DD8D761-0E90-4893-AEAA-C945818C1A7D}" dt="2022-05-02T12:45:51.717" v="273" actId="26606"/>
          <ac:spMkLst>
            <pc:docMk/>
            <pc:sldMk cId="2121991936" sldId="260"/>
            <ac:spMk id="3" creationId="{5BB87975-D430-4C0F-AB3B-E4DEDFC17ABF}"/>
          </ac:spMkLst>
        </pc:spChg>
        <pc:spChg chg="add">
          <ac:chgData name="Egeland, Deborah K." userId="6f15dc5d-a919-47fe-94e6-03b7dd54b0f9" providerId="ADAL" clId="{9DD8D761-0E90-4893-AEAA-C945818C1A7D}" dt="2022-05-02T12:45:51.717" v="273" actId="26606"/>
          <ac:spMkLst>
            <pc:docMk/>
            <pc:sldMk cId="2121991936" sldId="260"/>
            <ac:spMk id="8" creationId="{907EF6B7-1338-4443-8C46-6A318D952DFD}"/>
          </ac:spMkLst>
        </pc:spChg>
        <pc:spChg chg="add">
          <ac:chgData name="Egeland, Deborah K." userId="6f15dc5d-a919-47fe-94e6-03b7dd54b0f9" providerId="ADAL" clId="{9DD8D761-0E90-4893-AEAA-C945818C1A7D}" dt="2022-05-02T12:45:51.717" v="273" actId="26606"/>
          <ac:spMkLst>
            <pc:docMk/>
            <pc:sldMk cId="2121991936" sldId="260"/>
            <ac:spMk id="10" creationId="{DAAE4CDD-124C-4DCF-9584-B6033B545DD5}"/>
          </ac:spMkLst>
        </pc:spChg>
        <pc:spChg chg="add">
          <ac:chgData name="Egeland, Deborah K." userId="6f15dc5d-a919-47fe-94e6-03b7dd54b0f9" providerId="ADAL" clId="{9DD8D761-0E90-4893-AEAA-C945818C1A7D}" dt="2022-05-02T12:45:51.717" v="273" actId="26606"/>
          <ac:spMkLst>
            <pc:docMk/>
            <pc:sldMk cId="2121991936" sldId="260"/>
            <ac:spMk id="12" creationId="{081E4A58-353D-44AE-B2FC-2A74E2E400F7}"/>
          </ac:spMkLst>
        </pc:spChg>
      </pc:sldChg>
      <pc:sldChg chg="modSp mod">
        <pc:chgData name="Egeland, Deborah K." userId="6f15dc5d-a919-47fe-94e6-03b7dd54b0f9" providerId="ADAL" clId="{9DD8D761-0E90-4893-AEAA-C945818C1A7D}" dt="2022-05-02T12:47:58.154" v="295" actId="20577"/>
        <pc:sldMkLst>
          <pc:docMk/>
          <pc:sldMk cId="3091825034" sldId="261"/>
        </pc:sldMkLst>
        <pc:spChg chg="mod">
          <ac:chgData name="Egeland, Deborah K." userId="6f15dc5d-a919-47fe-94e6-03b7dd54b0f9" providerId="ADAL" clId="{9DD8D761-0E90-4893-AEAA-C945818C1A7D}" dt="2022-05-02T12:47:58.154" v="295" actId="20577"/>
          <ac:spMkLst>
            <pc:docMk/>
            <pc:sldMk cId="3091825034" sldId="261"/>
            <ac:spMk id="3" creationId="{62F0FC60-4FCB-4EDB-A9BF-741C76299049}"/>
          </ac:spMkLst>
        </pc:spChg>
      </pc:sldChg>
      <pc:sldChg chg="modSp mod">
        <pc:chgData name="Egeland, Deborah K." userId="6f15dc5d-a919-47fe-94e6-03b7dd54b0f9" providerId="ADAL" clId="{9DD8D761-0E90-4893-AEAA-C945818C1A7D}" dt="2022-05-02T13:01:17.537" v="876" actId="20577"/>
        <pc:sldMkLst>
          <pc:docMk/>
          <pc:sldMk cId="3698187944" sldId="265"/>
        </pc:sldMkLst>
        <pc:graphicFrameChg chg="modGraphic">
          <ac:chgData name="Egeland, Deborah K." userId="6f15dc5d-a919-47fe-94e6-03b7dd54b0f9" providerId="ADAL" clId="{9DD8D761-0E90-4893-AEAA-C945818C1A7D}" dt="2022-05-02T13:01:17.537" v="876" actId="20577"/>
          <ac:graphicFrameMkLst>
            <pc:docMk/>
            <pc:sldMk cId="3698187944" sldId="265"/>
            <ac:graphicFrameMk id="4" creationId="{9BEAEE74-A86F-48D2-9583-86619483880B}"/>
          </ac:graphicFrameMkLst>
        </pc:graphicFrameChg>
      </pc:sldChg>
      <pc:sldChg chg="del">
        <pc:chgData name="Egeland, Deborah K." userId="6f15dc5d-a919-47fe-94e6-03b7dd54b0f9" providerId="ADAL" clId="{9DD8D761-0E90-4893-AEAA-C945818C1A7D}" dt="2022-04-28T17:18:59.108" v="194" actId="2696"/>
        <pc:sldMkLst>
          <pc:docMk/>
          <pc:sldMk cId="996922792" sldId="273"/>
        </pc:sldMkLst>
      </pc:sldChg>
      <pc:sldChg chg="addSp modSp mod setBg">
        <pc:chgData name="Egeland, Deborah K." userId="6f15dc5d-a919-47fe-94e6-03b7dd54b0f9" providerId="ADAL" clId="{9DD8D761-0E90-4893-AEAA-C945818C1A7D}" dt="2022-05-02T12:45:59.421" v="274" actId="26606"/>
        <pc:sldMkLst>
          <pc:docMk/>
          <pc:sldMk cId="1156488657" sldId="274"/>
        </pc:sldMkLst>
        <pc:spChg chg="mod">
          <ac:chgData name="Egeland, Deborah K." userId="6f15dc5d-a919-47fe-94e6-03b7dd54b0f9" providerId="ADAL" clId="{9DD8D761-0E90-4893-AEAA-C945818C1A7D}" dt="2022-05-02T12:45:59.421" v="274" actId="26606"/>
          <ac:spMkLst>
            <pc:docMk/>
            <pc:sldMk cId="1156488657" sldId="274"/>
            <ac:spMk id="2" creationId="{A480A8BF-7AB9-495E-BD51-C93191D2DF41}"/>
          </ac:spMkLst>
        </pc:spChg>
        <pc:spChg chg="mod">
          <ac:chgData name="Egeland, Deborah K." userId="6f15dc5d-a919-47fe-94e6-03b7dd54b0f9" providerId="ADAL" clId="{9DD8D761-0E90-4893-AEAA-C945818C1A7D}" dt="2022-05-02T12:45:59.421" v="274" actId="26606"/>
          <ac:spMkLst>
            <pc:docMk/>
            <pc:sldMk cId="1156488657" sldId="274"/>
            <ac:spMk id="3" creationId="{76987E53-C5FE-4730-BDA6-2857BFE8C957}"/>
          </ac:spMkLst>
        </pc:spChg>
        <pc:spChg chg="add">
          <ac:chgData name="Egeland, Deborah K." userId="6f15dc5d-a919-47fe-94e6-03b7dd54b0f9" providerId="ADAL" clId="{9DD8D761-0E90-4893-AEAA-C945818C1A7D}" dt="2022-05-02T12:45:59.421" v="274" actId="26606"/>
          <ac:spMkLst>
            <pc:docMk/>
            <pc:sldMk cId="1156488657" sldId="274"/>
            <ac:spMk id="8" creationId="{1BB867FF-FC45-48F7-8104-F89BE54909F1}"/>
          </ac:spMkLst>
        </pc:spChg>
        <pc:spChg chg="add">
          <ac:chgData name="Egeland, Deborah K." userId="6f15dc5d-a919-47fe-94e6-03b7dd54b0f9" providerId="ADAL" clId="{9DD8D761-0E90-4893-AEAA-C945818C1A7D}" dt="2022-05-02T12:45:59.421" v="274" actId="26606"/>
          <ac:spMkLst>
            <pc:docMk/>
            <pc:sldMk cId="1156488657" sldId="274"/>
            <ac:spMk id="10" creationId="{8BB56887-D0D5-4F0C-9E19-7247EB83C8B7}"/>
          </ac:spMkLst>
        </pc:spChg>
        <pc:spChg chg="add">
          <ac:chgData name="Egeland, Deborah K." userId="6f15dc5d-a919-47fe-94e6-03b7dd54b0f9" providerId="ADAL" clId="{9DD8D761-0E90-4893-AEAA-C945818C1A7D}" dt="2022-05-02T12:45:59.421" v="274" actId="26606"/>
          <ac:spMkLst>
            <pc:docMk/>
            <pc:sldMk cId="1156488657" sldId="274"/>
            <ac:spMk id="12" creationId="{081E4A58-353D-44AE-B2FC-2A74E2E400F7}"/>
          </ac:spMkLst>
        </pc:spChg>
      </pc:sldChg>
      <pc:sldChg chg="modSp add del mod">
        <pc:chgData name="Egeland, Deborah K." userId="6f15dc5d-a919-47fe-94e6-03b7dd54b0f9" providerId="ADAL" clId="{9DD8D761-0E90-4893-AEAA-C945818C1A7D}" dt="2022-05-02T13:04:34.767" v="923" actId="2696"/>
        <pc:sldMkLst>
          <pc:docMk/>
          <pc:sldMk cId="407052066" sldId="371"/>
        </pc:sldMkLst>
        <pc:spChg chg="mod">
          <ac:chgData name="Egeland, Deborah K." userId="6f15dc5d-a919-47fe-94e6-03b7dd54b0f9" providerId="ADAL" clId="{9DD8D761-0E90-4893-AEAA-C945818C1A7D}" dt="2022-04-28T17:17:08.552" v="91" actId="20577"/>
          <ac:spMkLst>
            <pc:docMk/>
            <pc:sldMk cId="407052066" sldId="371"/>
            <ac:spMk id="12" creationId="{2B9196CE-2F43-4EB6-AD04-11B5012C9272}"/>
          </ac:spMkLst>
        </pc:spChg>
        <pc:picChg chg="mod">
          <ac:chgData name="Egeland, Deborah K." userId="6f15dc5d-a919-47fe-94e6-03b7dd54b0f9" providerId="ADAL" clId="{9DD8D761-0E90-4893-AEAA-C945818C1A7D}" dt="2022-05-02T12:43:28.256" v="265" actId="1076"/>
          <ac:picMkLst>
            <pc:docMk/>
            <pc:sldMk cId="407052066" sldId="371"/>
            <ac:picMk id="8" creationId="{FCA66B87-B097-4812-ABAC-93F0AAB8E02D}"/>
          </ac:picMkLst>
        </pc:picChg>
      </pc:sldChg>
      <pc:sldChg chg="del">
        <pc:chgData name="Egeland, Deborah K." userId="6f15dc5d-a919-47fe-94e6-03b7dd54b0f9" providerId="ADAL" clId="{9DD8D761-0E90-4893-AEAA-C945818C1A7D}" dt="2022-04-28T17:21:24.836" v="263" actId="2696"/>
        <pc:sldMkLst>
          <pc:docMk/>
          <pc:sldMk cId="2167063110" sldId="372"/>
        </pc:sldMkLst>
      </pc:sldChg>
      <pc:sldChg chg="addSp delSp modSp mod setBg setClrOvrMap">
        <pc:chgData name="Egeland, Deborah K." userId="6f15dc5d-a919-47fe-94e6-03b7dd54b0f9" providerId="ADAL" clId="{9DD8D761-0E90-4893-AEAA-C945818C1A7D}" dt="2022-05-02T13:10:35.548" v="1011" actId="20577"/>
        <pc:sldMkLst>
          <pc:docMk/>
          <pc:sldMk cId="2652885753" sldId="375"/>
        </pc:sldMkLst>
        <pc:spChg chg="mod">
          <ac:chgData name="Egeland, Deborah K." userId="6f15dc5d-a919-47fe-94e6-03b7dd54b0f9" providerId="ADAL" clId="{9DD8D761-0E90-4893-AEAA-C945818C1A7D}" dt="2022-05-02T12:44:04.142" v="268" actId="26606"/>
          <ac:spMkLst>
            <pc:docMk/>
            <pc:sldMk cId="2652885753" sldId="375"/>
            <ac:spMk id="4" creationId="{83A7F086-9054-4EE8-8E56-633452F4711F}"/>
          </ac:spMkLst>
        </pc:spChg>
        <pc:spChg chg="add del mod">
          <ac:chgData name="Egeland, Deborah K." userId="6f15dc5d-a919-47fe-94e6-03b7dd54b0f9" providerId="ADAL" clId="{9DD8D761-0E90-4893-AEAA-C945818C1A7D}" dt="2022-05-02T12:44:04.142" v="268" actId="26606"/>
          <ac:spMkLst>
            <pc:docMk/>
            <pc:sldMk cId="2652885753" sldId="375"/>
            <ac:spMk id="5" creationId="{952D4066-F052-45AD-81E8-D63521421960}"/>
          </ac:spMkLst>
        </pc:spChg>
        <pc:spChg chg="add">
          <ac:chgData name="Egeland, Deborah K." userId="6f15dc5d-a919-47fe-94e6-03b7dd54b0f9" providerId="ADAL" clId="{9DD8D761-0E90-4893-AEAA-C945818C1A7D}" dt="2022-05-02T12:44:04.142" v="268" actId="26606"/>
          <ac:spMkLst>
            <pc:docMk/>
            <pc:sldMk cId="2652885753" sldId="375"/>
            <ac:spMk id="10" creationId="{907EF6B7-1338-4443-8C46-6A318D952DFD}"/>
          </ac:spMkLst>
        </pc:spChg>
        <pc:spChg chg="add del">
          <ac:chgData name="Egeland, Deborah K." userId="6f15dc5d-a919-47fe-94e6-03b7dd54b0f9" providerId="ADAL" clId="{9DD8D761-0E90-4893-AEAA-C945818C1A7D}" dt="2022-05-02T12:44:04.127" v="267" actId="26606"/>
          <ac:spMkLst>
            <pc:docMk/>
            <pc:sldMk cId="2652885753" sldId="375"/>
            <ac:spMk id="12" creationId="{9228552E-C8B1-4A80-8448-0787CE0FC704}"/>
          </ac:spMkLst>
        </pc:spChg>
        <pc:spChg chg="add">
          <ac:chgData name="Egeland, Deborah K." userId="6f15dc5d-a919-47fe-94e6-03b7dd54b0f9" providerId="ADAL" clId="{9DD8D761-0E90-4893-AEAA-C945818C1A7D}" dt="2022-05-02T12:44:04.142" v="268" actId="26606"/>
          <ac:spMkLst>
            <pc:docMk/>
            <pc:sldMk cId="2652885753" sldId="375"/>
            <ac:spMk id="14" creationId="{081E4A58-353D-44AE-B2FC-2A74E2E400F7}"/>
          </ac:spMkLst>
        </pc:spChg>
        <pc:spChg chg="add">
          <ac:chgData name="Egeland, Deborah K." userId="6f15dc5d-a919-47fe-94e6-03b7dd54b0f9" providerId="ADAL" clId="{9DD8D761-0E90-4893-AEAA-C945818C1A7D}" dt="2022-05-02T12:44:04.142" v="268" actId="26606"/>
          <ac:spMkLst>
            <pc:docMk/>
            <pc:sldMk cId="2652885753" sldId="375"/>
            <ac:spMk id="15" creationId="{DAAE4CDD-124C-4DCF-9584-B6033B545DD5}"/>
          </ac:spMkLst>
        </pc:spChg>
        <pc:spChg chg="add mod">
          <ac:chgData name="Egeland, Deborah K." userId="6f15dc5d-a919-47fe-94e6-03b7dd54b0f9" providerId="ADAL" clId="{9DD8D761-0E90-4893-AEAA-C945818C1A7D}" dt="2022-05-02T13:10:35.548" v="1011" actId="20577"/>
          <ac:spMkLst>
            <pc:docMk/>
            <pc:sldMk cId="2652885753" sldId="375"/>
            <ac:spMk id="16" creationId="{952D4066-F052-45AD-81E8-D63521421960}"/>
          </ac:spMkLst>
        </pc:spChg>
        <pc:graphicFrameChg chg="add del">
          <ac:chgData name="Egeland, Deborah K." userId="6f15dc5d-a919-47fe-94e6-03b7dd54b0f9" providerId="ADAL" clId="{9DD8D761-0E90-4893-AEAA-C945818C1A7D}" dt="2022-05-02T12:44:04.127" v="267" actId="26606"/>
          <ac:graphicFrameMkLst>
            <pc:docMk/>
            <pc:sldMk cId="2652885753" sldId="375"/>
            <ac:graphicFrameMk id="7" creationId="{AD95F109-F0E8-EF26-4114-06D48A4FDF35}"/>
          </ac:graphicFrameMkLst>
        </pc:graphicFrameChg>
        <pc:picChg chg="add del">
          <ac:chgData name="Egeland, Deborah K." userId="6f15dc5d-a919-47fe-94e6-03b7dd54b0f9" providerId="ADAL" clId="{9DD8D761-0E90-4893-AEAA-C945818C1A7D}" dt="2022-05-02T12:44:04.127" v="267" actId="26606"/>
          <ac:picMkLst>
            <pc:docMk/>
            <pc:sldMk cId="2652885753" sldId="375"/>
            <ac:picMk id="8" creationId="{8D8F1D12-9A65-BC44-D990-4281E2142352}"/>
          </ac:picMkLst>
        </pc:picChg>
        <pc:picChg chg="add mod">
          <ac:chgData name="Egeland, Deborah K." userId="6f15dc5d-a919-47fe-94e6-03b7dd54b0f9" providerId="ADAL" clId="{9DD8D761-0E90-4893-AEAA-C945818C1A7D}" dt="2022-05-02T13:07:30.501" v="975"/>
          <ac:picMkLst>
            <pc:docMk/>
            <pc:sldMk cId="2652885753" sldId="375"/>
            <ac:picMk id="11" creationId="{A0DDB810-D26F-4E63-87DE-8C18A1782D40}"/>
          </ac:picMkLst>
        </pc:picChg>
      </pc:sldChg>
      <pc:sldChg chg="new del">
        <pc:chgData name="Egeland, Deborah K." userId="6f15dc5d-a919-47fe-94e6-03b7dd54b0f9" providerId="ADAL" clId="{9DD8D761-0E90-4893-AEAA-C945818C1A7D}" dt="2022-04-28T17:21:16.802" v="262" actId="2696"/>
        <pc:sldMkLst>
          <pc:docMk/>
          <pc:sldMk cId="3525199081" sldId="376"/>
        </pc:sldMkLst>
      </pc:sldChg>
      <pc:sldChg chg="new del">
        <pc:chgData name="Egeland, Deborah K." userId="6f15dc5d-a919-47fe-94e6-03b7dd54b0f9" providerId="ADAL" clId="{9DD8D761-0E90-4893-AEAA-C945818C1A7D}" dt="2022-04-28T17:21:13.356" v="261" actId="2696"/>
        <pc:sldMkLst>
          <pc:docMk/>
          <pc:sldMk cId="3063062919" sldId="377"/>
        </pc:sldMkLst>
      </pc:sldChg>
      <pc:sldChg chg="addSp delSp modSp new mod modClrScheme chgLayout">
        <pc:chgData name="Egeland, Deborah K." userId="6f15dc5d-a919-47fe-94e6-03b7dd54b0f9" providerId="ADAL" clId="{9DD8D761-0E90-4893-AEAA-C945818C1A7D}" dt="2022-04-28T17:21:07.296" v="260" actId="20577"/>
        <pc:sldMkLst>
          <pc:docMk/>
          <pc:sldMk cId="4060651379" sldId="378"/>
        </pc:sldMkLst>
        <pc:spChg chg="del mod ord">
          <ac:chgData name="Egeland, Deborah K." userId="6f15dc5d-a919-47fe-94e6-03b7dd54b0f9" providerId="ADAL" clId="{9DD8D761-0E90-4893-AEAA-C945818C1A7D}" dt="2022-04-28T17:20:36.782" v="198" actId="700"/>
          <ac:spMkLst>
            <pc:docMk/>
            <pc:sldMk cId="4060651379" sldId="378"/>
            <ac:spMk id="2" creationId="{7FCC37CB-8439-446C-BDA0-FE7A4ADA6F67}"/>
          </ac:spMkLst>
        </pc:spChg>
        <pc:spChg chg="add mod ord">
          <ac:chgData name="Egeland, Deborah K." userId="6f15dc5d-a919-47fe-94e6-03b7dd54b0f9" providerId="ADAL" clId="{9DD8D761-0E90-4893-AEAA-C945818C1A7D}" dt="2022-04-28T17:20:46.232" v="214" actId="20577"/>
          <ac:spMkLst>
            <pc:docMk/>
            <pc:sldMk cId="4060651379" sldId="378"/>
            <ac:spMk id="3" creationId="{7FACCADB-F05F-41AF-866D-88C56DE588BC}"/>
          </ac:spMkLst>
        </pc:spChg>
        <pc:spChg chg="add mod ord">
          <ac:chgData name="Egeland, Deborah K." userId="6f15dc5d-a919-47fe-94e6-03b7dd54b0f9" providerId="ADAL" clId="{9DD8D761-0E90-4893-AEAA-C945818C1A7D}" dt="2022-04-28T17:21:07.296" v="260" actId="20577"/>
          <ac:spMkLst>
            <pc:docMk/>
            <pc:sldMk cId="4060651379" sldId="378"/>
            <ac:spMk id="4" creationId="{05B5A340-3DC0-481D-A3AB-49C9B59BAF49}"/>
          </ac:spMkLst>
        </pc:spChg>
      </pc:sldChg>
      <pc:sldChg chg="addSp delSp modSp new mod">
        <pc:chgData name="Egeland, Deborah K." userId="6f15dc5d-a919-47fe-94e6-03b7dd54b0f9" providerId="ADAL" clId="{9DD8D761-0E90-4893-AEAA-C945818C1A7D}" dt="2022-05-02T13:04:29.747" v="922" actId="20577"/>
        <pc:sldMkLst>
          <pc:docMk/>
          <pc:sldMk cId="3172595015" sldId="379"/>
        </pc:sldMkLst>
        <pc:spChg chg="mod">
          <ac:chgData name="Egeland, Deborah K." userId="6f15dc5d-a919-47fe-94e6-03b7dd54b0f9" providerId="ADAL" clId="{9DD8D761-0E90-4893-AEAA-C945818C1A7D}" dt="2022-05-02T13:04:29.747" v="922" actId="20577"/>
          <ac:spMkLst>
            <pc:docMk/>
            <pc:sldMk cId="3172595015" sldId="379"/>
            <ac:spMk id="2" creationId="{A5917DB9-AC17-4143-9E3B-385B08174CF3}"/>
          </ac:spMkLst>
        </pc:spChg>
        <pc:spChg chg="del">
          <ac:chgData name="Egeland, Deborah K." userId="6f15dc5d-a919-47fe-94e6-03b7dd54b0f9" providerId="ADAL" clId="{9DD8D761-0E90-4893-AEAA-C945818C1A7D}" dt="2022-05-02T13:03:44.342" v="878"/>
          <ac:spMkLst>
            <pc:docMk/>
            <pc:sldMk cId="3172595015" sldId="379"/>
            <ac:spMk id="3" creationId="{432C7E36-B9BF-450A-81D5-895B807C6997}"/>
          </ac:spMkLst>
        </pc:spChg>
        <pc:picChg chg="add mod">
          <ac:chgData name="Egeland, Deborah K." userId="6f15dc5d-a919-47fe-94e6-03b7dd54b0f9" providerId="ADAL" clId="{9DD8D761-0E90-4893-AEAA-C945818C1A7D}" dt="2022-05-02T13:03:47.706" v="880" actId="962"/>
          <ac:picMkLst>
            <pc:docMk/>
            <pc:sldMk cId="3172595015" sldId="379"/>
            <ac:picMk id="5" creationId="{792BBFD4-1F97-4404-B3E1-A28E0C3F3449}"/>
          </ac:picMkLst>
        </pc:picChg>
      </pc:sldChg>
      <pc:sldChg chg="addSp delSp modSp new mod setBg">
        <pc:chgData name="Egeland, Deborah K." userId="6f15dc5d-a919-47fe-94e6-03b7dd54b0f9" providerId="ADAL" clId="{9DD8D761-0E90-4893-AEAA-C945818C1A7D}" dt="2022-05-02T13:10:50.962" v="1012" actId="26606"/>
        <pc:sldMkLst>
          <pc:docMk/>
          <pc:sldMk cId="1421139398" sldId="380"/>
        </pc:sldMkLst>
        <pc:spChg chg="add del">
          <ac:chgData name="Egeland, Deborah K." userId="6f15dc5d-a919-47fe-94e6-03b7dd54b0f9" providerId="ADAL" clId="{9DD8D761-0E90-4893-AEAA-C945818C1A7D}" dt="2022-05-02T13:10:50.962" v="1012" actId="26606"/>
          <ac:spMkLst>
            <pc:docMk/>
            <pc:sldMk cId="1421139398" sldId="380"/>
            <ac:spMk id="9" creationId="{AB8C311F-7253-4AED-9701-7FC0708C41C7}"/>
          </ac:spMkLst>
        </pc:spChg>
        <pc:spChg chg="add del">
          <ac:chgData name="Egeland, Deborah K." userId="6f15dc5d-a919-47fe-94e6-03b7dd54b0f9" providerId="ADAL" clId="{9DD8D761-0E90-4893-AEAA-C945818C1A7D}" dt="2022-05-02T13:10:50.962" v="1012" actId="26606"/>
          <ac:spMkLst>
            <pc:docMk/>
            <pc:sldMk cId="1421139398" sldId="380"/>
            <ac:spMk id="11" creationId="{E2384209-CB15-4CDF-9D31-C44FD9A3F20D}"/>
          </ac:spMkLst>
        </pc:spChg>
        <pc:spChg chg="add del">
          <ac:chgData name="Egeland, Deborah K." userId="6f15dc5d-a919-47fe-94e6-03b7dd54b0f9" providerId="ADAL" clId="{9DD8D761-0E90-4893-AEAA-C945818C1A7D}" dt="2022-05-02T13:10:50.962" v="1012" actId="26606"/>
          <ac:spMkLst>
            <pc:docMk/>
            <pc:sldMk cId="1421139398" sldId="380"/>
            <ac:spMk id="13" creationId="{2633B3B5-CC90-43F0-8714-D31D1F3F0209}"/>
          </ac:spMkLst>
        </pc:spChg>
        <pc:spChg chg="add del">
          <ac:chgData name="Egeland, Deborah K." userId="6f15dc5d-a919-47fe-94e6-03b7dd54b0f9" providerId="ADAL" clId="{9DD8D761-0E90-4893-AEAA-C945818C1A7D}" dt="2022-05-02T13:10:50.962" v="1012" actId="26606"/>
          <ac:spMkLst>
            <pc:docMk/>
            <pc:sldMk cId="1421139398" sldId="380"/>
            <ac:spMk id="15" creationId="{A8D57A06-A426-446D-B02C-A2DC6B62E45E}"/>
          </ac:spMkLst>
        </pc:spChg>
        <pc:spChg chg="add">
          <ac:chgData name="Egeland, Deborah K." userId="6f15dc5d-a919-47fe-94e6-03b7dd54b0f9" providerId="ADAL" clId="{9DD8D761-0E90-4893-AEAA-C945818C1A7D}" dt="2022-05-02T13:10:50.962" v="1012" actId="26606"/>
          <ac:spMkLst>
            <pc:docMk/>
            <pc:sldMk cId="1421139398" sldId="380"/>
            <ac:spMk id="20" creationId="{32BC26D8-82FB-445E-AA49-62A77D7C1EE0}"/>
          </ac:spMkLst>
        </pc:spChg>
        <pc:spChg chg="add">
          <ac:chgData name="Egeland, Deborah K." userId="6f15dc5d-a919-47fe-94e6-03b7dd54b0f9" providerId="ADAL" clId="{9DD8D761-0E90-4893-AEAA-C945818C1A7D}" dt="2022-05-02T13:10:50.962" v="1012" actId="26606"/>
          <ac:spMkLst>
            <pc:docMk/>
            <pc:sldMk cId="1421139398" sldId="380"/>
            <ac:spMk id="22" creationId="{CB44330D-EA18-4254-AA95-EB49948539B8}"/>
          </ac:spMkLst>
        </pc:spChg>
        <pc:picChg chg="add mod">
          <ac:chgData name="Egeland, Deborah K." userId="6f15dc5d-a919-47fe-94e6-03b7dd54b0f9" providerId="ADAL" clId="{9DD8D761-0E90-4893-AEAA-C945818C1A7D}" dt="2022-05-02T13:09:16.738" v="978"/>
          <ac:picMkLst>
            <pc:docMk/>
            <pc:sldMk cId="1421139398" sldId="380"/>
            <ac:picMk id="2" creationId="{C0EBE7D4-ABF5-4015-824C-DE0549A212C3}"/>
          </ac:picMkLst>
        </pc:picChg>
        <pc:picChg chg="add mod">
          <ac:chgData name="Egeland, Deborah K." userId="6f15dc5d-a919-47fe-94e6-03b7dd54b0f9" providerId="ADAL" clId="{9DD8D761-0E90-4893-AEAA-C945818C1A7D}" dt="2022-05-02T13:10:50.962" v="1012" actId="26606"/>
          <ac:picMkLst>
            <pc:docMk/>
            <pc:sldMk cId="1421139398" sldId="380"/>
            <ac:picMk id="4" creationId="{34E2C537-50E6-4011-BB59-7F5099687541}"/>
          </ac:picMkLst>
        </pc:picChg>
      </pc:sldChg>
      <pc:sldMasterChg chg="delSldLayout">
        <pc:chgData name="Egeland, Deborah K." userId="6f15dc5d-a919-47fe-94e6-03b7dd54b0f9" providerId="ADAL" clId="{9DD8D761-0E90-4893-AEAA-C945818C1A7D}" dt="2022-04-28T17:21:24.836" v="263" actId="2696"/>
        <pc:sldMasterMkLst>
          <pc:docMk/>
          <pc:sldMasterMk cId="2017847872" sldId="2147483648"/>
        </pc:sldMasterMkLst>
        <pc:sldLayoutChg chg="del">
          <pc:chgData name="Egeland, Deborah K." userId="6f15dc5d-a919-47fe-94e6-03b7dd54b0f9" providerId="ADAL" clId="{9DD8D761-0E90-4893-AEAA-C945818C1A7D}" dt="2022-04-28T17:21:24.836" v="263" actId="2696"/>
          <pc:sldLayoutMkLst>
            <pc:docMk/>
            <pc:sldMasterMk cId="2017847872" sldId="2147483648"/>
            <pc:sldLayoutMk cId="3295126148" sldId="2147483662"/>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FF0B28-AB38-4F62-9B23-77F126ECD269}"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14B7B4F6-BA95-4836-8EB2-6356E4190B6A}">
      <dgm:prSet/>
      <dgm:spPr/>
      <dgm:t>
        <a:bodyPr/>
        <a:lstStyle/>
        <a:p>
          <a:r>
            <a:rPr lang="en-US"/>
            <a:t>We can only make you increase 10 cents per year.</a:t>
          </a:r>
        </a:p>
      </dgm:t>
    </dgm:pt>
    <dgm:pt modelId="{8012469E-C8A0-4942-9366-1135223BE904}" type="parTrans" cxnId="{4EAA241B-105C-4EFE-B7C8-502725CB0909}">
      <dgm:prSet/>
      <dgm:spPr/>
      <dgm:t>
        <a:bodyPr/>
        <a:lstStyle/>
        <a:p>
          <a:endParaRPr lang="en-US"/>
        </a:p>
      </dgm:t>
    </dgm:pt>
    <dgm:pt modelId="{E062C33A-7A2F-4612-9C24-1FB917BA693A}" type="sibTrans" cxnId="{4EAA241B-105C-4EFE-B7C8-502725CB0909}">
      <dgm:prSet/>
      <dgm:spPr/>
      <dgm:t>
        <a:bodyPr/>
        <a:lstStyle/>
        <a:p>
          <a:endParaRPr lang="en-US"/>
        </a:p>
      </dgm:t>
    </dgm:pt>
    <dgm:pt modelId="{0222E8F7-2B31-43C4-BCDC-5533EA28F00F}">
      <dgm:prSet/>
      <dgm:spPr/>
      <dgm:t>
        <a:bodyPr/>
        <a:lstStyle/>
        <a:p>
          <a:r>
            <a:rPr lang="en-US"/>
            <a:t>You can increase as much as you want.</a:t>
          </a:r>
        </a:p>
      </dgm:t>
    </dgm:pt>
    <dgm:pt modelId="{27B2EF40-4870-4031-82A4-1CC6AD700AA8}" type="parTrans" cxnId="{5756B253-1D8C-45F7-9B94-A55DC7B1FF49}">
      <dgm:prSet/>
      <dgm:spPr/>
      <dgm:t>
        <a:bodyPr/>
        <a:lstStyle/>
        <a:p>
          <a:endParaRPr lang="en-US"/>
        </a:p>
      </dgm:t>
    </dgm:pt>
    <dgm:pt modelId="{8E4A851B-E113-45AD-BDC2-9B5E10042DB2}" type="sibTrans" cxnId="{5756B253-1D8C-45F7-9B94-A55DC7B1FF49}">
      <dgm:prSet/>
      <dgm:spPr/>
      <dgm:t>
        <a:bodyPr/>
        <a:lstStyle/>
        <a:p>
          <a:endParaRPr lang="en-US"/>
        </a:p>
      </dgm:t>
    </dgm:pt>
    <dgm:pt modelId="{CFBCE83A-2062-4770-8366-F5A950F9C95E}" type="pres">
      <dgm:prSet presAssocID="{6FFF0B28-AB38-4F62-9B23-77F126ECD269}" presName="hierChild1" presStyleCnt="0">
        <dgm:presLayoutVars>
          <dgm:chPref val="1"/>
          <dgm:dir/>
          <dgm:animOne val="branch"/>
          <dgm:animLvl val="lvl"/>
          <dgm:resizeHandles/>
        </dgm:presLayoutVars>
      </dgm:prSet>
      <dgm:spPr/>
    </dgm:pt>
    <dgm:pt modelId="{15A30E72-2DB5-44B5-B050-875C81D3E255}" type="pres">
      <dgm:prSet presAssocID="{14B7B4F6-BA95-4836-8EB2-6356E4190B6A}" presName="hierRoot1" presStyleCnt="0"/>
      <dgm:spPr/>
    </dgm:pt>
    <dgm:pt modelId="{3FB39613-E18E-4F7B-97E0-271C71853490}" type="pres">
      <dgm:prSet presAssocID="{14B7B4F6-BA95-4836-8EB2-6356E4190B6A}" presName="composite" presStyleCnt="0"/>
      <dgm:spPr/>
    </dgm:pt>
    <dgm:pt modelId="{B5E285BE-D2DA-4066-BC00-36D413D7A314}" type="pres">
      <dgm:prSet presAssocID="{14B7B4F6-BA95-4836-8EB2-6356E4190B6A}" presName="background" presStyleLbl="node0" presStyleIdx="0" presStyleCnt="2"/>
      <dgm:spPr/>
    </dgm:pt>
    <dgm:pt modelId="{B7EF27F5-976C-4582-93E6-B37DB552C325}" type="pres">
      <dgm:prSet presAssocID="{14B7B4F6-BA95-4836-8EB2-6356E4190B6A}" presName="text" presStyleLbl="fgAcc0" presStyleIdx="0" presStyleCnt="2">
        <dgm:presLayoutVars>
          <dgm:chPref val="3"/>
        </dgm:presLayoutVars>
      </dgm:prSet>
      <dgm:spPr/>
    </dgm:pt>
    <dgm:pt modelId="{19C1D4E2-9948-4F6F-80EE-B4FDD827A1E5}" type="pres">
      <dgm:prSet presAssocID="{14B7B4F6-BA95-4836-8EB2-6356E4190B6A}" presName="hierChild2" presStyleCnt="0"/>
      <dgm:spPr/>
    </dgm:pt>
    <dgm:pt modelId="{D4BAB294-4093-4A59-B059-272E88159141}" type="pres">
      <dgm:prSet presAssocID="{0222E8F7-2B31-43C4-BCDC-5533EA28F00F}" presName="hierRoot1" presStyleCnt="0"/>
      <dgm:spPr/>
    </dgm:pt>
    <dgm:pt modelId="{581B6EE3-A6B6-4FDD-B399-FB7F0A3CBB3C}" type="pres">
      <dgm:prSet presAssocID="{0222E8F7-2B31-43C4-BCDC-5533EA28F00F}" presName="composite" presStyleCnt="0"/>
      <dgm:spPr/>
    </dgm:pt>
    <dgm:pt modelId="{29F86496-0541-4037-8B9D-7A2738075BB8}" type="pres">
      <dgm:prSet presAssocID="{0222E8F7-2B31-43C4-BCDC-5533EA28F00F}" presName="background" presStyleLbl="node0" presStyleIdx="1" presStyleCnt="2"/>
      <dgm:spPr/>
    </dgm:pt>
    <dgm:pt modelId="{6E6E092F-13DD-41C7-A193-24FF62754A24}" type="pres">
      <dgm:prSet presAssocID="{0222E8F7-2B31-43C4-BCDC-5533EA28F00F}" presName="text" presStyleLbl="fgAcc0" presStyleIdx="1" presStyleCnt="2">
        <dgm:presLayoutVars>
          <dgm:chPref val="3"/>
        </dgm:presLayoutVars>
      </dgm:prSet>
      <dgm:spPr/>
    </dgm:pt>
    <dgm:pt modelId="{6AAB888D-CE09-473C-B9D9-75BCE12C2A25}" type="pres">
      <dgm:prSet presAssocID="{0222E8F7-2B31-43C4-BCDC-5533EA28F00F}" presName="hierChild2" presStyleCnt="0"/>
      <dgm:spPr/>
    </dgm:pt>
  </dgm:ptLst>
  <dgm:cxnLst>
    <dgm:cxn modelId="{B8184518-6AC0-44A0-B9C5-D922DF352742}" type="presOf" srcId="{14B7B4F6-BA95-4836-8EB2-6356E4190B6A}" destId="{B7EF27F5-976C-4582-93E6-B37DB552C325}" srcOrd="0" destOrd="0" presId="urn:microsoft.com/office/officeart/2005/8/layout/hierarchy1"/>
    <dgm:cxn modelId="{338AD119-7D80-481D-ACCA-0843ADF9CE41}" type="presOf" srcId="{6FFF0B28-AB38-4F62-9B23-77F126ECD269}" destId="{CFBCE83A-2062-4770-8366-F5A950F9C95E}" srcOrd="0" destOrd="0" presId="urn:microsoft.com/office/officeart/2005/8/layout/hierarchy1"/>
    <dgm:cxn modelId="{4EAA241B-105C-4EFE-B7C8-502725CB0909}" srcId="{6FFF0B28-AB38-4F62-9B23-77F126ECD269}" destId="{14B7B4F6-BA95-4836-8EB2-6356E4190B6A}" srcOrd="0" destOrd="0" parTransId="{8012469E-C8A0-4942-9366-1135223BE904}" sibTransId="{E062C33A-7A2F-4612-9C24-1FB917BA693A}"/>
    <dgm:cxn modelId="{5756B253-1D8C-45F7-9B94-A55DC7B1FF49}" srcId="{6FFF0B28-AB38-4F62-9B23-77F126ECD269}" destId="{0222E8F7-2B31-43C4-BCDC-5533EA28F00F}" srcOrd="1" destOrd="0" parTransId="{27B2EF40-4870-4031-82A4-1CC6AD700AA8}" sibTransId="{8E4A851B-E113-45AD-BDC2-9B5E10042DB2}"/>
    <dgm:cxn modelId="{222288EB-7FBF-4D5C-9503-48AD984340E8}" type="presOf" srcId="{0222E8F7-2B31-43C4-BCDC-5533EA28F00F}" destId="{6E6E092F-13DD-41C7-A193-24FF62754A24}" srcOrd="0" destOrd="0" presId="urn:microsoft.com/office/officeart/2005/8/layout/hierarchy1"/>
    <dgm:cxn modelId="{40602A89-97ED-4A59-831F-1BC78915A064}" type="presParOf" srcId="{CFBCE83A-2062-4770-8366-F5A950F9C95E}" destId="{15A30E72-2DB5-44B5-B050-875C81D3E255}" srcOrd="0" destOrd="0" presId="urn:microsoft.com/office/officeart/2005/8/layout/hierarchy1"/>
    <dgm:cxn modelId="{02E31505-7BDF-4C1F-AE84-B3F8C5A0EF99}" type="presParOf" srcId="{15A30E72-2DB5-44B5-B050-875C81D3E255}" destId="{3FB39613-E18E-4F7B-97E0-271C71853490}" srcOrd="0" destOrd="0" presId="urn:microsoft.com/office/officeart/2005/8/layout/hierarchy1"/>
    <dgm:cxn modelId="{3D7BDA53-2026-4E45-A4A5-FB6DD9061457}" type="presParOf" srcId="{3FB39613-E18E-4F7B-97E0-271C71853490}" destId="{B5E285BE-D2DA-4066-BC00-36D413D7A314}" srcOrd="0" destOrd="0" presId="urn:microsoft.com/office/officeart/2005/8/layout/hierarchy1"/>
    <dgm:cxn modelId="{5B45C317-D18D-490F-B37D-BC316F53694C}" type="presParOf" srcId="{3FB39613-E18E-4F7B-97E0-271C71853490}" destId="{B7EF27F5-976C-4582-93E6-B37DB552C325}" srcOrd="1" destOrd="0" presId="urn:microsoft.com/office/officeart/2005/8/layout/hierarchy1"/>
    <dgm:cxn modelId="{09D3BEBE-585C-4B9A-8727-22A1345F1B2F}" type="presParOf" srcId="{15A30E72-2DB5-44B5-B050-875C81D3E255}" destId="{19C1D4E2-9948-4F6F-80EE-B4FDD827A1E5}" srcOrd="1" destOrd="0" presId="urn:microsoft.com/office/officeart/2005/8/layout/hierarchy1"/>
    <dgm:cxn modelId="{C0F71DFE-F908-4304-9018-08A60EA9B17D}" type="presParOf" srcId="{CFBCE83A-2062-4770-8366-F5A950F9C95E}" destId="{D4BAB294-4093-4A59-B059-272E88159141}" srcOrd="1" destOrd="0" presId="urn:microsoft.com/office/officeart/2005/8/layout/hierarchy1"/>
    <dgm:cxn modelId="{FE37A449-6338-46D7-BF6C-5A3F11EE8321}" type="presParOf" srcId="{D4BAB294-4093-4A59-B059-272E88159141}" destId="{581B6EE3-A6B6-4FDD-B399-FB7F0A3CBB3C}" srcOrd="0" destOrd="0" presId="urn:microsoft.com/office/officeart/2005/8/layout/hierarchy1"/>
    <dgm:cxn modelId="{623841A1-4BDB-45A1-8EE4-DE3A6340A29C}" type="presParOf" srcId="{581B6EE3-A6B6-4FDD-B399-FB7F0A3CBB3C}" destId="{29F86496-0541-4037-8B9D-7A2738075BB8}" srcOrd="0" destOrd="0" presId="urn:microsoft.com/office/officeart/2005/8/layout/hierarchy1"/>
    <dgm:cxn modelId="{6B76DA35-664D-41AA-83A6-B478EC4D6E6B}" type="presParOf" srcId="{581B6EE3-A6B6-4FDD-B399-FB7F0A3CBB3C}" destId="{6E6E092F-13DD-41C7-A193-24FF62754A24}" srcOrd="1" destOrd="0" presId="urn:microsoft.com/office/officeart/2005/8/layout/hierarchy1"/>
    <dgm:cxn modelId="{0D38419E-6A34-4A52-94EA-E2A50E8A632F}" type="presParOf" srcId="{D4BAB294-4093-4A59-B059-272E88159141}" destId="{6AAB888D-CE09-473C-B9D9-75BCE12C2A2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E285BE-D2DA-4066-BC00-36D413D7A314}">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EF27F5-976C-4582-93E6-B37DB552C325}">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a:t>We can only make you increase 10 cents per year.</a:t>
          </a:r>
        </a:p>
      </dsp:txBody>
      <dsp:txXfrm>
        <a:off x="696297" y="538547"/>
        <a:ext cx="4171627" cy="2590157"/>
      </dsp:txXfrm>
    </dsp:sp>
    <dsp:sp modelId="{29F86496-0541-4037-8B9D-7A2738075BB8}">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6E092F-13DD-41C7-A193-24FF62754A24}">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a:t>You can increase as much as you want.</a:t>
          </a:r>
        </a:p>
      </dsp:txBody>
      <dsp:txXfrm>
        <a:off x="5991936" y="538547"/>
        <a:ext cx="4171627" cy="259015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2:17:52.962"/>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31A5F0-0BE7-4F04-9B48-2ABB4CAFF91C}" type="datetimeFigureOut">
              <a:rPr lang="en-US" smtClean="0"/>
              <a:t>5/2/2022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7D9D67-825A-4092-B47A-8C07E4FD9973}" type="slidenum">
              <a:rPr lang="en-US" smtClean="0"/>
              <a:t>‹#›</a:t>
            </a:fld>
            <a:endParaRPr lang="en-US"/>
          </a:p>
        </p:txBody>
      </p:sp>
    </p:spTree>
    <p:extLst>
      <p:ext uri="{BB962C8B-B14F-4D97-AF65-F5344CB8AC3E}">
        <p14:creationId xmlns:p14="http://schemas.microsoft.com/office/powerpoint/2010/main" val="260235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https://www.ecfr.gov/current/title-7/subtitle-B/chapter-II/subchapter-A/part-210/subpart-C/section-210.14</a:t>
            </a:r>
          </a:p>
        </p:txBody>
      </p:sp>
      <p:sp>
        <p:nvSpPr>
          <p:cNvPr id="4" name="Slide Number Placeholder 3"/>
          <p:cNvSpPr>
            <a:spLocks noGrp="1"/>
          </p:cNvSpPr>
          <p:nvPr>
            <p:ph type="sldNum" sz="quarter" idx="5"/>
          </p:nvPr>
        </p:nvSpPr>
        <p:spPr/>
        <p:txBody>
          <a:bodyPr/>
          <a:lstStyle/>
          <a:p>
            <a:fld id="{097D9D67-825A-4092-B47A-8C07E4FD9973}" type="slidenum">
              <a:rPr lang="en-US" smtClean="0"/>
              <a:t>8</a:t>
            </a:fld>
            <a:endParaRPr lang="en-US"/>
          </a:p>
        </p:txBody>
      </p:sp>
    </p:spTree>
    <p:extLst>
      <p:ext uri="{BB962C8B-B14F-4D97-AF65-F5344CB8AC3E}">
        <p14:creationId xmlns:p14="http://schemas.microsoft.com/office/powerpoint/2010/main" val="1718743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7D9D67-825A-4092-B47A-8C07E4FD9973}" type="slidenum">
              <a:rPr lang="en-US" smtClean="0"/>
              <a:t>12</a:t>
            </a:fld>
            <a:endParaRPr lang="en-US"/>
          </a:p>
        </p:txBody>
      </p:sp>
    </p:spTree>
    <p:extLst>
      <p:ext uri="{BB962C8B-B14F-4D97-AF65-F5344CB8AC3E}">
        <p14:creationId xmlns:p14="http://schemas.microsoft.com/office/powerpoint/2010/main" val="3190030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7D9D67-825A-4092-B47A-8C07E4FD9973}" type="slidenum">
              <a:rPr lang="en-US" smtClean="0"/>
              <a:t>17</a:t>
            </a:fld>
            <a:endParaRPr lang="en-US"/>
          </a:p>
        </p:txBody>
      </p:sp>
    </p:spTree>
    <p:extLst>
      <p:ext uri="{BB962C8B-B14F-4D97-AF65-F5344CB8AC3E}">
        <p14:creationId xmlns:p14="http://schemas.microsoft.com/office/powerpoint/2010/main" val="3613002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3BAB2-9CB3-4807-8F46-4F48EF3BF2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3D355F-4EE5-402A-AF42-AB19BA6072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A02027-348E-479A-91C8-DC8E7C8E41F4}"/>
              </a:ext>
            </a:extLst>
          </p:cNvPr>
          <p:cNvSpPr>
            <a:spLocks noGrp="1"/>
          </p:cNvSpPr>
          <p:nvPr>
            <p:ph type="dt" sz="half" idx="10"/>
          </p:nvPr>
        </p:nvSpPr>
        <p:spPr/>
        <p:txBody>
          <a:bodyPr/>
          <a:lstStyle/>
          <a:p>
            <a:fld id="{882D1543-7A7E-41D6-A4D7-D2F7ABC40173}" type="datetimeFigureOut">
              <a:rPr lang="en-US" smtClean="0"/>
              <a:t>5/2/2022</a:t>
            </a:fld>
            <a:endParaRPr lang="en-US"/>
          </a:p>
        </p:txBody>
      </p:sp>
      <p:sp>
        <p:nvSpPr>
          <p:cNvPr id="5" name="Footer Placeholder 4">
            <a:extLst>
              <a:ext uri="{FF2B5EF4-FFF2-40B4-BE49-F238E27FC236}">
                <a16:creationId xmlns:a16="http://schemas.microsoft.com/office/drawing/2014/main" id="{C423A02D-8E3E-4423-84B0-C99DA1CB08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4DD99B-FAED-4EF6-B8F7-AB27167EF6FC}"/>
              </a:ext>
            </a:extLst>
          </p:cNvPr>
          <p:cNvSpPr>
            <a:spLocks noGrp="1"/>
          </p:cNvSpPr>
          <p:nvPr>
            <p:ph type="sldNum" sz="quarter" idx="12"/>
          </p:nvPr>
        </p:nvSpPr>
        <p:spPr/>
        <p:txBody>
          <a:bodyPr/>
          <a:lstStyle/>
          <a:p>
            <a:fld id="{4DD19DCF-9570-4508-81D2-0C78C39124D1}" type="slidenum">
              <a:rPr lang="en-US" smtClean="0"/>
              <a:t>‹#›</a:t>
            </a:fld>
            <a:endParaRPr lang="en-US"/>
          </a:p>
        </p:txBody>
      </p:sp>
    </p:spTree>
    <p:extLst>
      <p:ext uri="{BB962C8B-B14F-4D97-AF65-F5344CB8AC3E}">
        <p14:creationId xmlns:p14="http://schemas.microsoft.com/office/powerpoint/2010/main" val="528341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6BFD1-CF3E-4C6E-A4D2-B10DAFA31A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7E6BB2-B2AA-4760-AB3E-EA0D922775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2F7EC6-F42E-4646-A540-03AE92E65A5C}"/>
              </a:ext>
            </a:extLst>
          </p:cNvPr>
          <p:cNvSpPr>
            <a:spLocks noGrp="1"/>
          </p:cNvSpPr>
          <p:nvPr>
            <p:ph type="dt" sz="half" idx="10"/>
          </p:nvPr>
        </p:nvSpPr>
        <p:spPr/>
        <p:txBody>
          <a:bodyPr/>
          <a:lstStyle/>
          <a:p>
            <a:fld id="{882D1543-7A7E-41D6-A4D7-D2F7ABC40173}" type="datetimeFigureOut">
              <a:rPr lang="en-US" smtClean="0"/>
              <a:t>5/2/2022</a:t>
            </a:fld>
            <a:endParaRPr lang="en-US"/>
          </a:p>
        </p:txBody>
      </p:sp>
      <p:sp>
        <p:nvSpPr>
          <p:cNvPr id="5" name="Footer Placeholder 4">
            <a:extLst>
              <a:ext uri="{FF2B5EF4-FFF2-40B4-BE49-F238E27FC236}">
                <a16:creationId xmlns:a16="http://schemas.microsoft.com/office/drawing/2014/main" id="{FA2132C6-9334-4956-A9F5-23D9BA73B1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DC2BD6-562D-48DF-AB25-88FD7D6917BD}"/>
              </a:ext>
            </a:extLst>
          </p:cNvPr>
          <p:cNvSpPr>
            <a:spLocks noGrp="1"/>
          </p:cNvSpPr>
          <p:nvPr>
            <p:ph type="sldNum" sz="quarter" idx="12"/>
          </p:nvPr>
        </p:nvSpPr>
        <p:spPr/>
        <p:txBody>
          <a:bodyPr/>
          <a:lstStyle/>
          <a:p>
            <a:fld id="{4DD19DCF-9570-4508-81D2-0C78C39124D1}" type="slidenum">
              <a:rPr lang="en-US" smtClean="0"/>
              <a:t>‹#›</a:t>
            </a:fld>
            <a:endParaRPr lang="en-US"/>
          </a:p>
        </p:txBody>
      </p:sp>
    </p:spTree>
    <p:extLst>
      <p:ext uri="{BB962C8B-B14F-4D97-AF65-F5344CB8AC3E}">
        <p14:creationId xmlns:p14="http://schemas.microsoft.com/office/powerpoint/2010/main" val="2674047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73F73C-B290-43EA-9CA6-BECE176335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7C8035-1AD9-4CE1-93DB-A3BE9F40E8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4AEFBB-4E83-4F8D-AEBB-E870077CDCD9}"/>
              </a:ext>
            </a:extLst>
          </p:cNvPr>
          <p:cNvSpPr>
            <a:spLocks noGrp="1"/>
          </p:cNvSpPr>
          <p:nvPr>
            <p:ph type="dt" sz="half" idx="10"/>
          </p:nvPr>
        </p:nvSpPr>
        <p:spPr/>
        <p:txBody>
          <a:bodyPr/>
          <a:lstStyle/>
          <a:p>
            <a:fld id="{882D1543-7A7E-41D6-A4D7-D2F7ABC40173}" type="datetimeFigureOut">
              <a:rPr lang="en-US" smtClean="0"/>
              <a:t>5/2/2022</a:t>
            </a:fld>
            <a:endParaRPr lang="en-US"/>
          </a:p>
        </p:txBody>
      </p:sp>
      <p:sp>
        <p:nvSpPr>
          <p:cNvPr id="5" name="Footer Placeholder 4">
            <a:extLst>
              <a:ext uri="{FF2B5EF4-FFF2-40B4-BE49-F238E27FC236}">
                <a16:creationId xmlns:a16="http://schemas.microsoft.com/office/drawing/2014/main" id="{2E606933-2D16-4F61-828C-295837B1C8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39520F-762A-42B3-A2A1-61883B6002A6}"/>
              </a:ext>
            </a:extLst>
          </p:cNvPr>
          <p:cNvSpPr>
            <a:spLocks noGrp="1"/>
          </p:cNvSpPr>
          <p:nvPr>
            <p:ph type="sldNum" sz="quarter" idx="12"/>
          </p:nvPr>
        </p:nvSpPr>
        <p:spPr/>
        <p:txBody>
          <a:bodyPr/>
          <a:lstStyle/>
          <a:p>
            <a:fld id="{4DD19DCF-9570-4508-81D2-0C78C39124D1}" type="slidenum">
              <a:rPr lang="en-US" smtClean="0"/>
              <a:t>‹#›</a:t>
            </a:fld>
            <a:endParaRPr lang="en-US"/>
          </a:p>
        </p:txBody>
      </p:sp>
    </p:spTree>
    <p:extLst>
      <p:ext uri="{BB962C8B-B14F-4D97-AF65-F5344CB8AC3E}">
        <p14:creationId xmlns:p14="http://schemas.microsoft.com/office/powerpoint/2010/main" val="1237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6" name="Text Placeholder 5"/>
          <p:cNvSpPr>
            <a:spLocks noGrp="1"/>
          </p:cNvSpPr>
          <p:nvPr>
            <p:ph type="body" sz="quarter" idx="13" hasCustomPrompt="1"/>
          </p:nvPr>
        </p:nvSpPr>
        <p:spPr>
          <a:xfrm>
            <a:off x="914400" y="177800"/>
            <a:ext cx="10871200" cy="711200"/>
          </a:xfrm>
          <a:prstGeom prst="rect">
            <a:avLst/>
          </a:prstGeom>
        </p:spPr>
        <p:txBody>
          <a:bodyPr vert="horz" anchor="ctr"/>
          <a:lstStyle>
            <a:lvl1pPr marL="0" indent="0">
              <a:lnSpc>
                <a:spcPts val="2200"/>
              </a:lnSpc>
              <a:buFontTx/>
              <a:buNone/>
              <a:defRPr sz="1900"/>
            </a:lvl1pPr>
          </a:lstStyle>
          <a:p>
            <a:pPr lvl="0"/>
            <a:r>
              <a:rPr lang="en-US"/>
              <a:t>CLICK TO EDIT MASTER TEXT STYLES</a:t>
            </a:r>
          </a:p>
        </p:txBody>
      </p:sp>
    </p:spTree>
    <p:extLst>
      <p:ext uri="{BB962C8B-B14F-4D97-AF65-F5344CB8AC3E}">
        <p14:creationId xmlns:p14="http://schemas.microsoft.com/office/powerpoint/2010/main" val="1371355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hoto &amp;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452657-D9A3-4D09-ADA6-CB606BC6CD4C}" type="datetimeFigureOut">
              <a:rPr lang="en-US" smtClean="0"/>
              <a:t>5/2/2022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EF2573-5CD0-4BA8-BF32-9BC042C6C691}" type="slidenum">
              <a:rPr lang="en-US" smtClean="0"/>
              <a:t>‹#›</a:t>
            </a:fld>
            <a:endParaRPr lang="en-US"/>
          </a:p>
        </p:txBody>
      </p:sp>
      <p:sp>
        <p:nvSpPr>
          <p:cNvPr id="7" name="Picture Placeholder 6">
            <a:extLst>
              <a:ext uri="{FF2B5EF4-FFF2-40B4-BE49-F238E27FC236}">
                <a16:creationId xmlns:a16="http://schemas.microsoft.com/office/drawing/2014/main" id="{87404BE2-1071-4AB7-AAA1-3BA4CD36656A}"/>
              </a:ext>
            </a:extLst>
          </p:cNvPr>
          <p:cNvSpPr>
            <a:spLocks noGrp="1"/>
          </p:cNvSpPr>
          <p:nvPr>
            <p:ph type="pic" sz="quarter" idx="13"/>
          </p:nvPr>
        </p:nvSpPr>
        <p:spPr>
          <a:xfrm>
            <a:off x="838200" y="2070100"/>
            <a:ext cx="10604500" cy="4025900"/>
          </a:xfrm>
        </p:spPr>
        <p:txBody>
          <a:bodyPr/>
          <a:lstStyle/>
          <a:p>
            <a:endParaRPr lang="en-US"/>
          </a:p>
        </p:txBody>
      </p:sp>
      <p:pic>
        <p:nvPicPr>
          <p:cNvPr id="8" name="Picture 7" descr="North Dakota Department of Public Instruction Logo" title="NDDPI Logo">
            <a:extLst>
              <a:ext uri="{FF2B5EF4-FFF2-40B4-BE49-F238E27FC236}">
                <a16:creationId xmlns:a16="http://schemas.microsoft.com/office/drawing/2014/main" id="{22BFE48F-5C49-417C-AE42-149957DE8D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1901" y="6247001"/>
            <a:ext cx="1680597" cy="583822"/>
          </a:xfrm>
          <a:prstGeom prst="rect">
            <a:avLst/>
          </a:prstGeom>
        </p:spPr>
      </p:pic>
    </p:spTree>
    <p:extLst>
      <p:ext uri="{BB962C8B-B14F-4D97-AF65-F5344CB8AC3E}">
        <p14:creationId xmlns:p14="http://schemas.microsoft.com/office/powerpoint/2010/main" val="1909345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98A14-ED63-4EB8-990F-0C2E027333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7854E8-A84B-4701-B10E-7D773BAD93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23B9BF-5B91-4CD6-8FEC-FEAEDF6C6837}"/>
              </a:ext>
            </a:extLst>
          </p:cNvPr>
          <p:cNvSpPr>
            <a:spLocks noGrp="1"/>
          </p:cNvSpPr>
          <p:nvPr>
            <p:ph type="dt" sz="half" idx="10"/>
          </p:nvPr>
        </p:nvSpPr>
        <p:spPr/>
        <p:txBody>
          <a:bodyPr/>
          <a:lstStyle/>
          <a:p>
            <a:fld id="{882D1543-7A7E-41D6-A4D7-D2F7ABC40173}" type="datetimeFigureOut">
              <a:rPr lang="en-US" smtClean="0"/>
              <a:t>5/2/2022</a:t>
            </a:fld>
            <a:endParaRPr lang="en-US"/>
          </a:p>
        </p:txBody>
      </p:sp>
      <p:sp>
        <p:nvSpPr>
          <p:cNvPr id="5" name="Footer Placeholder 4">
            <a:extLst>
              <a:ext uri="{FF2B5EF4-FFF2-40B4-BE49-F238E27FC236}">
                <a16:creationId xmlns:a16="http://schemas.microsoft.com/office/drawing/2014/main" id="{C11A2CFD-953E-4051-B8EC-12AAF4227E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175AF1-697F-4725-AF71-F8DB763EDFF6}"/>
              </a:ext>
            </a:extLst>
          </p:cNvPr>
          <p:cNvSpPr>
            <a:spLocks noGrp="1"/>
          </p:cNvSpPr>
          <p:nvPr>
            <p:ph type="sldNum" sz="quarter" idx="12"/>
          </p:nvPr>
        </p:nvSpPr>
        <p:spPr/>
        <p:txBody>
          <a:bodyPr/>
          <a:lstStyle/>
          <a:p>
            <a:fld id="{4DD19DCF-9570-4508-81D2-0C78C39124D1}" type="slidenum">
              <a:rPr lang="en-US" smtClean="0"/>
              <a:t>‹#›</a:t>
            </a:fld>
            <a:endParaRPr lang="en-US"/>
          </a:p>
        </p:txBody>
      </p:sp>
    </p:spTree>
    <p:extLst>
      <p:ext uri="{BB962C8B-B14F-4D97-AF65-F5344CB8AC3E}">
        <p14:creationId xmlns:p14="http://schemas.microsoft.com/office/powerpoint/2010/main" val="1979473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AB5BF-36C2-491A-BCFC-D969DA13A2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747B07A-5EFD-4812-918F-C10B985EB6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4CB4E0-372F-4D12-B1DA-42B4D09846CD}"/>
              </a:ext>
            </a:extLst>
          </p:cNvPr>
          <p:cNvSpPr>
            <a:spLocks noGrp="1"/>
          </p:cNvSpPr>
          <p:nvPr>
            <p:ph type="dt" sz="half" idx="10"/>
          </p:nvPr>
        </p:nvSpPr>
        <p:spPr/>
        <p:txBody>
          <a:bodyPr/>
          <a:lstStyle/>
          <a:p>
            <a:fld id="{882D1543-7A7E-41D6-A4D7-D2F7ABC40173}" type="datetimeFigureOut">
              <a:rPr lang="en-US" smtClean="0"/>
              <a:t>5/2/2022</a:t>
            </a:fld>
            <a:endParaRPr lang="en-US"/>
          </a:p>
        </p:txBody>
      </p:sp>
      <p:sp>
        <p:nvSpPr>
          <p:cNvPr id="5" name="Footer Placeholder 4">
            <a:extLst>
              <a:ext uri="{FF2B5EF4-FFF2-40B4-BE49-F238E27FC236}">
                <a16:creationId xmlns:a16="http://schemas.microsoft.com/office/drawing/2014/main" id="{9B596E05-235B-448C-844D-F5336A5F28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E30F76-E52D-44D3-9C28-1F4057BC9FA6}"/>
              </a:ext>
            </a:extLst>
          </p:cNvPr>
          <p:cNvSpPr>
            <a:spLocks noGrp="1"/>
          </p:cNvSpPr>
          <p:nvPr>
            <p:ph type="sldNum" sz="quarter" idx="12"/>
          </p:nvPr>
        </p:nvSpPr>
        <p:spPr/>
        <p:txBody>
          <a:bodyPr/>
          <a:lstStyle/>
          <a:p>
            <a:fld id="{4DD19DCF-9570-4508-81D2-0C78C39124D1}" type="slidenum">
              <a:rPr lang="en-US" smtClean="0"/>
              <a:t>‹#›</a:t>
            </a:fld>
            <a:endParaRPr lang="en-US"/>
          </a:p>
        </p:txBody>
      </p:sp>
    </p:spTree>
    <p:extLst>
      <p:ext uri="{BB962C8B-B14F-4D97-AF65-F5344CB8AC3E}">
        <p14:creationId xmlns:p14="http://schemas.microsoft.com/office/powerpoint/2010/main" val="1092159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CD561-9DC1-4C3F-9409-5998ABABE6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7DF75F-5DB8-4B6D-B7B9-B6F952AD5D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0D5A0E-C9F2-4632-A6C3-EFC135970D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AE12D7-2C03-4263-A4FC-433772450828}"/>
              </a:ext>
            </a:extLst>
          </p:cNvPr>
          <p:cNvSpPr>
            <a:spLocks noGrp="1"/>
          </p:cNvSpPr>
          <p:nvPr>
            <p:ph type="dt" sz="half" idx="10"/>
          </p:nvPr>
        </p:nvSpPr>
        <p:spPr/>
        <p:txBody>
          <a:bodyPr/>
          <a:lstStyle/>
          <a:p>
            <a:fld id="{882D1543-7A7E-41D6-A4D7-D2F7ABC40173}" type="datetimeFigureOut">
              <a:rPr lang="en-US" smtClean="0"/>
              <a:t>5/2/2022</a:t>
            </a:fld>
            <a:endParaRPr lang="en-US"/>
          </a:p>
        </p:txBody>
      </p:sp>
      <p:sp>
        <p:nvSpPr>
          <p:cNvPr id="6" name="Footer Placeholder 5">
            <a:extLst>
              <a:ext uri="{FF2B5EF4-FFF2-40B4-BE49-F238E27FC236}">
                <a16:creationId xmlns:a16="http://schemas.microsoft.com/office/drawing/2014/main" id="{D35C51B5-F5BE-4FF6-A382-FFD6D8A280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189802-953F-408F-9808-531042FF5C69}"/>
              </a:ext>
            </a:extLst>
          </p:cNvPr>
          <p:cNvSpPr>
            <a:spLocks noGrp="1"/>
          </p:cNvSpPr>
          <p:nvPr>
            <p:ph type="sldNum" sz="quarter" idx="12"/>
          </p:nvPr>
        </p:nvSpPr>
        <p:spPr/>
        <p:txBody>
          <a:bodyPr/>
          <a:lstStyle/>
          <a:p>
            <a:fld id="{4DD19DCF-9570-4508-81D2-0C78C39124D1}" type="slidenum">
              <a:rPr lang="en-US" smtClean="0"/>
              <a:t>‹#›</a:t>
            </a:fld>
            <a:endParaRPr lang="en-US"/>
          </a:p>
        </p:txBody>
      </p:sp>
    </p:spTree>
    <p:extLst>
      <p:ext uri="{BB962C8B-B14F-4D97-AF65-F5344CB8AC3E}">
        <p14:creationId xmlns:p14="http://schemas.microsoft.com/office/powerpoint/2010/main" val="3978920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FEDE3-2764-4864-B1DF-A96A8AFED0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7AF1BB-7D7A-4F55-B633-5FBE134117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CE15F3-649E-43F3-943D-126E6BCB02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F20CDC-9E06-4F63-82FC-EFFB501ED3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BB9D9E-5B1F-4CF5-8D41-90FA33B2E6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236281-CF6E-4A16-AED2-A6F8CEBB3015}"/>
              </a:ext>
            </a:extLst>
          </p:cNvPr>
          <p:cNvSpPr>
            <a:spLocks noGrp="1"/>
          </p:cNvSpPr>
          <p:nvPr>
            <p:ph type="dt" sz="half" idx="10"/>
          </p:nvPr>
        </p:nvSpPr>
        <p:spPr/>
        <p:txBody>
          <a:bodyPr/>
          <a:lstStyle/>
          <a:p>
            <a:fld id="{882D1543-7A7E-41D6-A4D7-D2F7ABC40173}" type="datetimeFigureOut">
              <a:rPr lang="en-US" smtClean="0"/>
              <a:t>5/2/2022</a:t>
            </a:fld>
            <a:endParaRPr lang="en-US"/>
          </a:p>
        </p:txBody>
      </p:sp>
      <p:sp>
        <p:nvSpPr>
          <p:cNvPr id="8" name="Footer Placeholder 7">
            <a:extLst>
              <a:ext uri="{FF2B5EF4-FFF2-40B4-BE49-F238E27FC236}">
                <a16:creationId xmlns:a16="http://schemas.microsoft.com/office/drawing/2014/main" id="{361DC30D-0CDF-44B3-941C-57C23DC2EE8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67D2BC-B511-457C-82F5-CCF8313A8E1C}"/>
              </a:ext>
            </a:extLst>
          </p:cNvPr>
          <p:cNvSpPr>
            <a:spLocks noGrp="1"/>
          </p:cNvSpPr>
          <p:nvPr>
            <p:ph type="sldNum" sz="quarter" idx="12"/>
          </p:nvPr>
        </p:nvSpPr>
        <p:spPr/>
        <p:txBody>
          <a:bodyPr/>
          <a:lstStyle/>
          <a:p>
            <a:fld id="{4DD19DCF-9570-4508-81D2-0C78C39124D1}" type="slidenum">
              <a:rPr lang="en-US" smtClean="0"/>
              <a:t>‹#›</a:t>
            </a:fld>
            <a:endParaRPr lang="en-US"/>
          </a:p>
        </p:txBody>
      </p:sp>
    </p:spTree>
    <p:extLst>
      <p:ext uri="{BB962C8B-B14F-4D97-AF65-F5344CB8AC3E}">
        <p14:creationId xmlns:p14="http://schemas.microsoft.com/office/powerpoint/2010/main" val="2481772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EA1D0-67A7-4F56-876E-1483E82D4C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473020-6B6B-4F32-BCDE-7FC0CE856575}"/>
              </a:ext>
            </a:extLst>
          </p:cNvPr>
          <p:cNvSpPr>
            <a:spLocks noGrp="1"/>
          </p:cNvSpPr>
          <p:nvPr>
            <p:ph type="dt" sz="half" idx="10"/>
          </p:nvPr>
        </p:nvSpPr>
        <p:spPr/>
        <p:txBody>
          <a:bodyPr/>
          <a:lstStyle/>
          <a:p>
            <a:fld id="{882D1543-7A7E-41D6-A4D7-D2F7ABC40173}" type="datetimeFigureOut">
              <a:rPr lang="en-US" smtClean="0"/>
              <a:t>5/2/2022</a:t>
            </a:fld>
            <a:endParaRPr lang="en-US"/>
          </a:p>
        </p:txBody>
      </p:sp>
      <p:sp>
        <p:nvSpPr>
          <p:cNvPr id="4" name="Footer Placeholder 3">
            <a:extLst>
              <a:ext uri="{FF2B5EF4-FFF2-40B4-BE49-F238E27FC236}">
                <a16:creationId xmlns:a16="http://schemas.microsoft.com/office/drawing/2014/main" id="{267E310E-4591-4EB6-B905-DAC08E2DB6E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643498-DF28-424E-B138-FF78CAC25C63}"/>
              </a:ext>
            </a:extLst>
          </p:cNvPr>
          <p:cNvSpPr>
            <a:spLocks noGrp="1"/>
          </p:cNvSpPr>
          <p:nvPr>
            <p:ph type="sldNum" sz="quarter" idx="12"/>
          </p:nvPr>
        </p:nvSpPr>
        <p:spPr/>
        <p:txBody>
          <a:bodyPr/>
          <a:lstStyle/>
          <a:p>
            <a:fld id="{4DD19DCF-9570-4508-81D2-0C78C39124D1}" type="slidenum">
              <a:rPr lang="en-US" smtClean="0"/>
              <a:t>‹#›</a:t>
            </a:fld>
            <a:endParaRPr lang="en-US"/>
          </a:p>
        </p:txBody>
      </p:sp>
    </p:spTree>
    <p:extLst>
      <p:ext uri="{BB962C8B-B14F-4D97-AF65-F5344CB8AC3E}">
        <p14:creationId xmlns:p14="http://schemas.microsoft.com/office/powerpoint/2010/main" val="378611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836E66-1495-4708-A4E7-FDF882FDB9FE}"/>
              </a:ext>
            </a:extLst>
          </p:cNvPr>
          <p:cNvSpPr>
            <a:spLocks noGrp="1"/>
          </p:cNvSpPr>
          <p:nvPr>
            <p:ph type="dt" sz="half" idx="10"/>
          </p:nvPr>
        </p:nvSpPr>
        <p:spPr/>
        <p:txBody>
          <a:bodyPr/>
          <a:lstStyle/>
          <a:p>
            <a:fld id="{882D1543-7A7E-41D6-A4D7-D2F7ABC40173}" type="datetimeFigureOut">
              <a:rPr lang="en-US" smtClean="0"/>
              <a:t>5/2/2022</a:t>
            </a:fld>
            <a:endParaRPr lang="en-US"/>
          </a:p>
        </p:txBody>
      </p:sp>
      <p:sp>
        <p:nvSpPr>
          <p:cNvPr id="3" name="Footer Placeholder 2">
            <a:extLst>
              <a:ext uri="{FF2B5EF4-FFF2-40B4-BE49-F238E27FC236}">
                <a16:creationId xmlns:a16="http://schemas.microsoft.com/office/drawing/2014/main" id="{1576F21B-CBC4-4BA3-A605-898C54C3D6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8E065A-285D-459C-95A4-182F1A21C297}"/>
              </a:ext>
            </a:extLst>
          </p:cNvPr>
          <p:cNvSpPr>
            <a:spLocks noGrp="1"/>
          </p:cNvSpPr>
          <p:nvPr>
            <p:ph type="sldNum" sz="quarter" idx="12"/>
          </p:nvPr>
        </p:nvSpPr>
        <p:spPr/>
        <p:txBody>
          <a:bodyPr/>
          <a:lstStyle/>
          <a:p>
            <a:fld id="{4DD19DCF-9570-4508-81D2-0C78C39124D1}" type="slidenum">
              <a:rPr lang="en-US" smtClean="0"/>
              <a:t>‹#›</a:t>
            </a:fld>
            <a:endParaRPr lang="en-US"/>
          </a:p>
        </p:txBody>
      </p:sp>
    </p:spTree>
    <p:extLst>
      <p:ext uri="{BB962C8B-B14F-4D97-AF65-F5344CB8AC3E}">
        <p14:creationId xmlns:p14="http://schemas.microsoft.com/office/powerpoint/2010/main" val="1353306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656BD-4054-4BE0-9468-2CB50ADE51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1913B4-C5E1-44B9-A92F-81193D4A0C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52ADB6-4414-4ABB-981D-96529286EA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41E9C9-1981-4939-B4CA-D19315A3F3B6}"/>
              </a:ext>
            </a:extLst>
          </p:cNvPr>
          <p:cNvSpPr>
            <a:spLocks noGrp="1"/>
          </p:cNvSpPr>
          <p:nvPr>
            <p:ph type="dt" sz="half" idx="10"/>
          </p:nvPr>
        </p:nvSpPr>
        <p:spPr/>
        <p:txBody>
          <a:bodyPr/>
          <a:lstStyle/>
          <a:p>
            <a:fld id="{882D1543-7A7E-41D6-A4D7-D2F7ABC40173}" type="datetimeFigureOut">
              <a:rPr lang="en-US" smtClean="0"/>
              <a:t>5/2/2022</a:t>
            </a:fld>
            <a:endParaRPr lang="en-US"/>
          </a:p>
        </p:txBody>
      </p:sp>
      <p:sp>
        <p:nvSpPr>
          <p:cNvPr id="6" name="Footer Placeholder 5">
            <a:extLst>
              <a:ext uri="{FF2B5EF4-FFF2-40B4-BE49-F238E27FC236}">
                <a16:creationId xmlns:a16="http://schemas.microsoft.com/office/drawing/2014/main" id="{6A3E634B-2D8D-467E-A650-5C53097C8E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23629C-34BB-4D64-8263-31AC9B905F1C}"/>
              </a:ext>
            </a:extLst>
          </p:cNvPr>
          <p:cNvSpPr>
            <a:spLocks noGrp="1"/>
          </p:cNvSpPr>
          <p:nvPr>
            <p:ph type="sldNum" sz="quarter" idx="12"/>
          </p:nvPr>
        </p:nvSpPr>
        <p:spPr/>
        <p:txBody>
          <a:bodyPr/>
          <a:lstStyle/>
          <a:p>
            <a:fld id="{4DD19DCF-9570-4508-81D2-0C78C39124D1}" type="slidenum">
              <a:rPr lang="en-US" smtClean="0"/>
              <a:t>‹#›</a:t>
            </a:fld>
            <a:endParaRPr lang="en-US"/>
          </a:p>
        </p:txBody>
      </p:sp>
    </p:spTree>
    <p:extLst>
      <p:ext uri="{BB962C8B-B14F-4D97-AF65-F5344CB8AC3E}">
        <p14:creationId xmlns:p14="http://schemas.microsoft.com/office/powerpoint/2010/main" val="4167512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2ADFB-3808-45F0-8B8C-0E66D3A0AD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BBD337-22A1-4282-AEFB-9BD6052FC2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0A0475-C1F1-40F2-A929-E6AAE2FFD4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CB3F25-A294-4F93-9EA3-BE2399813294}"/>
              </a:ext>
            </a:extLst>
          </p:cNvPr>
          <p:cNvSpPr>
            <a:spLocks noGrp="1"/>
          </p:cNvSpPr>
          <p:nvPr>
            <p:ph type="dt" sz="half" idx="10"/>
          </p:nvPr>
        </p:nvSpPr>
        <p:spPr/>
        <p:txBody>
          <a:bodyPr/>
          <a:lstStyle/>
          <a:p>
            <a:fld id="{882D1543-7A7E-41D6-A4D7-D2F7ABC40173}" type="datetimeFigureOut">
              <a:rPr lang="en-US" smtClean="0"/>
              <a:t>5/2/2022</a:t>
            </a:fld>
            <a:endParaRPr lang="en-US"/>
          </a:p>
        </p:txBody>
      </p:sp>
      <p:sp>
        <p:nvSpPr>
          <p:cNvPr id="6" name="Footer Placeholder 5">
            <a:extLst>
              <a:ext uri="{FF2B5EF4-FFF2-40B4-BE49-F238E27FC236}">
                <a16:creationId xmlns:a16="http://schemas.microsoft.com/office/drawing/2014/main" id="{4F74BC9B-982C-4C90-BF41-329530C6FC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609DCC-F534-4E9C-B43C-B812642B7BF5}"/>
              </a:ext>
            </a:extLst>
          </p:cNvPr>
          <p:cNvSpPr>
            <a:spLocks noGrp="1"/>
          </p:cNvSpPr>
          <p:nvPr>
            <p:ph type="sldNum" sz="quarter" idx="12"/>
          </p:nvPr>
        </p:nvSpPr>
        <p:spPr/>
        <p:txBody>
          <a:bodyPr/>
          <a:lstStyle/>
          <a:p>
            <a:fld id="{4DD19DCF-9570-4508-81D2-0C78C39124D1}" type="slidenum">
              <a:rPr lang="en-US" smtClean="0"/>
              <a:t>‹#›</a:t>
            </a:fld>
            <a:endParaRPr lang="en-US"/>
          </a:p>
        </p:txBody>
      </p:sp>
    </p:spTree>
    <p:extLst>
      <p:ext uri="{BB962C8B-B14F-4D97-AF65-F5344CB8AC3E}">
        <p14:creationId xmlns:p14="http://schemas.microsoft.com/office/powerpoint/2010/main" val="1873651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EE6613-6893-44DD-BA72-DECD942EC0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8F3F18-0A36-4000-A11A-8C61CDE267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A3EC40-E8ED-4A3E-B592-98BFD4B595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2D1543-7A7E-41D6-A4D7-D2F7ABC40173}" type="datetimeFigureOut">
              <a:rPr lang="en-US" smtClean="0"/>
              <a:t>5/2/2022</a:t>
            </a:fld>
            <a:endParaRPr lang="en-US"/>
          </a:p>
        </p:txBody>
      </p:sp>
      <p:sp>
        <p:nvSpPr>
          <p:cNvPr id="5" name="Footer Placeholder 4">
            <a:extLst>
              <a:ext uri="{FF2B5EF4-FFF2-40B4-BE49-F238E27FC236}">
                <a16:creationId xmlns:a16="http://schemas.microsoft.com/office/drawing/2014/main" id="{09AE9FE7-C070-4328-987C-1BA162FF52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C818BD-5B29-4D91-A640-FD501EB3BC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D19DCF-9570-4508-81D2-0C78C39124D1}" type="slidenum">
              <a:rPr lang="en-US" smtClean="0"/>
              <a:t>‹#›</a:t>
            </a:fld>
            <a:endParaRPr lang="en-US"/>
          </a:p>
        </p:txBody>
      </p:sp>
    </p:spTree>
    <p:extLst>
      <p:ext uri="{BB962C8B-B14F-4D97-AF65-F5344CB8AC3E}">
        <p14:creationId xmlns:p14="http://schemas.microsoft.com/office/powerpoint/2010/main" val="2017847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apply4schoolmeals.dpi.nd.gov/"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https://content.govdelivery.com/attachments/fancy_images/NDDPI/2022/04/5740784/4043233/back-to-school-workshop-2_crop.jp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hyperlink" Target="mailto:dpicnfd@nd.gov"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mailto:degeland@nd.gov"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mailto:program.intake@usda.gov" TargetMode="Externa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17DB9-AC17-4143-9E3B-385B08174CF3}"/>
              </a:ext>
            </a:extLst>
          </p:cNvPr>
          <p:cNvSpPr>
            <a:spLocks noGrp="1"/>
          </p:cNvSpPr>
          <p:nvPr>
            <p:ph type="title"/>
          </p:nvPr>
        </p:nvSpPr>
        <p:spPr/>
        <p:txBody>
          <a:bodyPr/>
          <a:lstStyle/>
          <a:p>
            <a:r>
              <a:rPr lang="en-US" dirty="0"/>
              <a:t>Business Managers May 2022: CNFD Update</a:t>
            </a:r>
          </a:p>
        </p:txBody>
      </p:sp>
      <p:pic>
        <p:nvPicPr>
          <p:cNvPr id="5" name="Picture Placeholder 4" descr="A picture containing indoor, red&#10;&#10;Description automatically generated">
            <a:extLst>
              <a:ext uri="{FF2B5EF4-FFF2-40B4-BE49-F238E27FC236}">
                <a16:creationId xmlns:a16="http://schemas.microsoft.com/office/drawing/2014/main" id="{792BBFD4-1F97-4404-B3E1-A28E0C3F3449}"/>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1527" b="21527"/>
          <a:stretch>
            <a:fillRect/>
          </a:stretch>
        </p:blipFill>
        <p:spPr/>
      </p:pic>
    </p:spTree>
    <p:extLst>
      <p:ext uri="{BB962C8B-B14F-4D97-AF65-F5344CB8AC3E}">
        <p14:creationId xmlns:p14="http://schemas.microsoft.com/office/powerpoint/2010/main" val="3172595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669AD-C6AC-4B1F-8E61-216513E4D891}"/>
              </a:ext>
            </a:extLst>
          </p:cNvPr>
          <p:cNvSpPr>
            <a:spLocks noGrp="1"/>
          </p:cNvSpPr>
          <p:nvPr>
            <p:ph type="title"/>
          </p:nvPr>
        </p:nvSpPr>
        <p:spPr/>
        <p:txBody>
          <a:bodyPr/>
          <a:lstStyle/>
          <a:p>
            <a:r>
              <a:rPr lang="en-US" dirty="0"/>
              <a:t>Paid Lunch Equity Tool (PLE) </a:t>
            </a:r>
          </a:p>
        </p:txBody>
      </p:sp>
      <p:sp>
        <p:nvSpPr>
          <p:cNvPr id="3" name="Content Placeholder 2">
            <a:extLst>
              <a:ext uri="{FF2B5EF4-FFF2-40B4-BE49-F238E27FC236}">
                <a16:creationId xmlns:a16="http://schemas.microsoft.com/office/drawing/2014/main" id="{C56A37FD-C347-4CDC-BCF0-69CAFD3DD9C6}"/>
              </a:ext>
            </a:extLst>
          </p:cNvPr>
          <p:cNvSpPr>
            <a:spLocks noGrp="1"/>
          </p:cNvSpPr>
          <p:nvPr>
            <p:ph idx="1"/>
          </p:nvPr>
        </p:nvSpPr>
        <p:spPr>
          <a:xfrm>
            <a:off x="838200" y="1438835"/>
            <a:ext cx="10515600" cy="4603191"/>
          </a:xfrm>
        </p:spPr>
        <p:txBody>
          <a:bodyPr>
            <a:normAutofit fontScale="92500" lnSpcReduction="10000"/>
          </a:bodyPr>
          <a:lstStyle/>
          <a:p>
            <a:r>
              <a:rPr lang="en-US" dirty="0"/>
              <a:t>Excel spreadsheet – look for the tabs on the bottom:</a:t>
            </a:r>
          </a:p>
          <a:p>
            <a:pPr marL="457200" lvl="1" indent="0">
              <a:buNone/>
            </a:pPr>
            <a:r>
              <a:rPr lang="en-US" dirty="0"/>
              <a:t>First tab: PLE Guidance. This will have the target price.</a:t>
            </a:r>
          </a:p>
          <a:p>
            <a:pPr marL="457200" lvl="1" indent="0">
              <a:buNone/>
            </a:pPr>
            <a:r>
              <a:rPr lang="en-US" dirty="0"/>
              <a:t>Second tab: Instructions</a:t>
            </a:r>
          </a:p>
          <a:p>
            <a:pPr marL="457200" lvl="1" indent="0">
              <a:buNone/>
            </a:pPr>
            <a:r>
              <a:rPr lang="en-US" dirty="0"/>
              <a:t>9</a:t>
            </a:r>
            <a:r>
              <a:rPr lang="en-US" baseline="30000" dirty="0"/>
              <a:t>th</a:t>
            </a:r>
            <a:r>
              <a:rPr lang="en-US" dirty="0"/>
              <a:t> Tab: SY 2010-2011 price calculator – Base price, all other years depend on this number, it should be the first tab. We have the prices if you don’t.</a:t>
            </a:r>
          </a:p>
          <a:p>
            <a:pPr marL="457200" lvl="1" indent="0">
              <a:buNone/>
            </a:pPr>
            <a:r>
              <a:rPr lang="en-US" dirty="0"/>
              <a:t>3</a:t>
            </a:r>
            <a:r>
              <a:rPr lang="en-US" baseline="30000" dirty="0"/>
              <a:t>rd</a:t>
            </a:r>
            <a:r>
              <a:rPr lang="en-US" dirty="0"/>
              <a:t> Tab: Unrounded Requirement Finder- fills in with 2010-11 average price</a:t>
            </a:r>
          </a:p>
          <a:p>
            <a:pPr marL="457200" lvl="1" indent="0">
              <a:buNone/>
            </a:pPr>
            <a:r>
              <a:rPr lang="en-US" dirty="0"/>
              <a:t>4</a:t>
            </a:r>
            <a:r>
              <a:rPr lang="en-US" baseline="30000" dirty="0"/>
              <a:t>th</a:t>
            </a:r>
            <a:r>
              <a:rPr lang="en-US" dirty="0"/>
              <a:t> Tab: SY 22-23 Price Calculator is filled in</a:t>
            </a:r>
          </a:p>
          <a:p>
            <a:pPr marL="457200" lvl="1" indent="0">
              <a:buNone/>
            </a:pPr>
            <a:r>
              <a:rPr lang="en-US" dirty="0"/>
              <a:t>5</a:t>
            </a:r>
            <a:r>
              <a:rPr lang="en-US" baseline="30000" dirty="0"/>
              <a:t>th</a:t>
            </a:r>
            <a:r>
              <a:rPr lang="en-US" dirty="0"/>
              <a:t> : SY 22-23 Report is filled in. </a:t>
            </a:r>
          </a:p>
          <a:p>
            <a:pPr marL="457200" lvl="1" indent="0">
              <a:buNone/>
            </a:pPr>
            <a:r>
              <a:rPr lang="en-US" dirty="0"/>
              <a:t>	This tab says to ‘Please Print and keep in Records’</a:t>
            </a:r>
          </a:p>
          <a:p>
            <a:pPr marL="457200" lvl="1" indent="0">
              <a:buNone/>
            </a:pPr>
            <a:r>
              <a:rPr lang="en-US" dirty="0"/>
              <a:t>Maybe SY 22-23 </a:t>
            </a:r>
            <a:r>
              <a:rPr lang="en-US" dirty="0" err="1"/>
              <a:t>NonFederal</a:t>
            </a:r>
            <a:r>
              <a:rPr lang="en-US" dirty="0"/>
              <a:t> Calculator, then SY 22-23 Split Calculator</a:t>
            </a:r>
          </a:p>
          <a:p>
            <a:pPr marL="457200" lvl="1" indent="0">
              <a:buNone/>
            </a:pPr>
            <a:r>
              <a:rPr lang="en-US" dirty="0"/>
              <a:t>8</a:t>
            </a:r>
            <a:r>
              <a:rPr lang="en-US" baseline="30000" dirty="0"/>
              <a:t>th</a:t>
            </a:r>
            <a:r>
              <a:rPr lang="en-US" dirty="0"/>
              <a:t> Tab: SY 21-22 price calculator, usually doesn’t change anything</a:t>
            </a:r>
          </a:p>
          <a:p>
            <a:pPr marL="457200" lvl="1" indent="0">
              <a:buNone/>
            </a:pPr>
            <a:endParaRPr lang="en-US" dirty="0"/>
          </a:p>
          <a:p>
            <a:pPr marL="457200" lvl="1" indent="0">
              <a:buNone/>
            </a:pPr>
            <a:r>
              <a:rPr lang="en-US" dirty="0"/>
              <a:t>* Not all tabs need to be used or filled out. </a:t>
            </a:r>
          </a:p>
        </p:txBody>
      </p:sp>
    </p:spTree>
    <p:extLst>
      <p:ext uri="{BB962C8B-B14F-4D97-AF65-F5344CB8AC3E}">
        <p14:creationId xmlns:p14="http://schemas.microsoft.com/office/powerpoint/2010/main" val="2276961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C66DE-08FA-4BE8-8A9D-10D10576AF54}"/>
              </a:ext>
            </a:extLst>
          </p:cNvPr>
          <p:cNvSpPr>
            <a:spLocks noGrp="1"/>
          </p:cNvSpPr>
          <p:nvPr>
            <p:ph type="title"/>
          </p:nvPr>
        </p:nvSpPr>
        <p:spPr/>
        <p:txBody>
          <a:bodyPr/>
          <a:lstStyle/>
          <a:p>
            <a:r>
              <a:rPr lang="en-US" dirty="0"/>
              <a:t>PLE Tool Completion	</a:t>
            </a:r>
          </a:p>
        </p:txBody>
      </p:sp>
      <p:sp>
        <p:nvSpPr>
          <p:cNvPr id="3" name="Content Placeholder 2">
            <a:extLst>
              <a:ext uri="{FF2B5EF4-FFF2-40B4-BE49-F238E27FC236}">
                <a16:creationId xmlns:a16="http://schemas.microsoft.com/office/drawing/2014/main" id="{138FFCD4-EFA9-4D8B-B5E3-D3EC70729487}"/>
              </a:ext>
            </a:extLst>
          </p:cNvPr>
          <p:cNvSpPr>
            <a:spLocks noGrp="1"/>
          </p:cNvSpPr>
          <p:nvPr>
            <p:ph idx="1"/>
          </p:nvPr>
        </p:nvSpPr>
        <p:spPr/>
        <p:txBody>
          <a:bodyPr vert="horz" lIns="91440" tIns="45720" rIns="91440" bIns="45720" rtlCol="0" anchor="t">
            <a:normAutofit/>
          </a:bodyPr>
          <a:lstStyle/>
          <a:p>
            <a:r>
              <a:rPr lang="en-US" dirty="0"/>
              <a:t>Step 1 – Know your average price charged in October 2010</a:t>
            </a:r>
          </a:p>
          <a:p>
            <a:pPr lvl="1"/>
            <a:r>
              <a:rPr lang="en-US" dirty="0"/>
              <a:t>We have this information if you do not</a:t>
            </a:r>
          </a:p>
          <a:p>
            <a:r>
              <a:rPr lang="en-US" dirty="0"/>
              <a:t>Step 2 - Fill in last tab: SY 2010-11 Price calculator</a:t>
            </a:r>
          </a:p>
          <a:p>
            <a:pPr lvl="1"/>
            <a:r>
              <a:rPr lang="en-US" dirty="0"/>
              <a:t>Do you really need 2-3 prices?</a:t>
            </a:r>
          </a:p>
          <a:p>
            <a:pPr lvl="1"/>
            <a:r>
              <a:rPr lang="en-US" dirty="0"/>
              <a:t>Remember average 2010-11 price to put in </a:t>
            </a:r>
          </a:p>
          <a:p>
            <a:r>
              <a:rPr lang="en-US" dirty="0"/>
              <a:t>Step 3 - Fill in 3</a:t>
            </a:r>
            <a:r>
              <a:rPr lang="en-US" baseline="30000" dirty="0"/>
              <a:t>rd</a:t>
            </a:r>
            <a:r>
              <a:rPr lang="en-US" dirty="0"/>
              <a:t> tab: Unrounded Requirement Finder</a:t>
            </a:r>
          </a:p>
          <a:p>
            <a:r>
              <a:rPr lang="en-US" dirty="0"/>
              <a:t>Step 4 - Fill in next tab: SY 22-23 Price calculator</a:t>
            </a:r>
          </a:p>
          <a:p>
            <a:endParaRPr lang="en-US" dirty="0"/>
          </a:p>
        </p:txBody>
      </p:sp>
      <p:pic>
        <p:nvPicPr>
          <p:cNvPr id="4098" name="Picture 3">
            <a:extLst>
              <a:ext uri="{FF2B5EF4-FFF2-40B4-BE49-F238E27FC236}">
                <a16:creationId xmlns:a16="http://schemas.microsoft.com/office/drawing/2014/main" id="{11AE4402-7FB7-47F8-9C20-5530893C76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3576" y="328612"/>
            <a:ext cx="13716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6246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BA29B-AE4B-4052-8DC1-105A1E2E4172}"/>
              </a:ext>
            </a:extLst>
          </p:cNvPr>
          <p:cNvSpPr>
            <a:spLocks noGrp="1"/>
          </p:cNvSpPr>
          <p:nvPr>
            <p:ph type="title"/>
          </p:nvPr>
        </p:nvSpPr>
        <p:spPr/>
        <p:txBody>
          <a:bodyPr/>
          <a:lstStyle/>
          <a:p>
            <a:r>
              <a:rPr lang="en-US" dirty="0"/>
              <a:t>PLE Tool Completion</a:t>
            </a:r>
          </a:p>
        </p:txBody>
      </p:sp>
      <p:sp>
        <p:nvSpPr>
          <p:cNvPr id="3" name="Content Placeholder 2">
            <a:extLst>
              <a:ext uri="{FF2B5EF4-FFF2-40B4-BE49-F238E27FC236}">
                <a16:creationId xmlns:a16="http://schemas.microsoft.com/office/drawing/2014/main" id="{D1AF57AF-25A0-495D-B816-6F7F48DC104D}"/>
              </a:ext>
            </a:extLst>
          </p:cNvPr>
          <p:cNvSpPr>
            <a:spLocks noGrp="1"/>
          </p:cNvSpPr>
          <p:nvPr>
            <p:ph idx="1"/>
          </p:nvPr>
        </p:nvSpPr>
        <p:spPr/>
        <p:txBody>
          <a:bodyPr/>
          <a:lstStyle/>
          <a:p>
            <a:r>
              <a:rPr lang="en-US" dirty="0"/>
              <a:t>SY 22-23 Report is filled in automatically</a:t>
            </a:r>
          </a:p>
          <a:p>
            <a:r>
              <a:rPr lang="en-US" dirty="0"/>
              <a:t>Don’t want to increase prices?</a:t>
            </a:r>
          </a:p>
          <a:p>
            <a:r>
              <a:rPr lang="en-US" dirty="0"/>
              <a:t>Maybe need SY 20-21 Non-Federal Calculator </a:t>
            </a:r>
          </a:p>
          <a:p>
            <a:pPr lvl="1"/>
            <a:r>
              <a:rPr lang="en-US" dirty="0"/>
              <a:t>Money from General Fund or State Match</a:t>
            </a:r>
          </a:p>
          <a:p>
            <a:pPr lvl="1"/>
            <a:r>
              <a:rPr lang="en-US" dirty="0"/>
              <a:t>Not from a la carte, not from catering.</a:t>
            </a:r>
          </a:p>
          <a:p>
            <a:pPr lvl="1"/>
            <a:r>
              <a:rPr lang="en-US" dirty="0"/>
              <a:t>Needs to be dedicated money to keep price down.</a:t>
            </a:r>
          </a:p>
          <a:p>
            <a:pPr lvl="1"/>
            <a:r>
              <a:rPr lang="en-US" dirty="0"/>
              <a:t>Then SY 20-21 Split Calculator</a:t>
            </a:r>
          </a:p>
          <a:p>
            <a:r>
              <a:rPr lang="en-US" dirty="0"/>
              <a:t>There is an exemption for having a positive balance on December 31, 2021. Hold that thought, might be too good to be true. It’s true but it’s not good.</a:t>
            </a:r>
          </a:p>
        </p:txBody>
      </p:sp>
    </p:spTree>
    <p:extLst>
      <p:ext uri="{BB962C8B-B14F-4D97-AF65-F5344CB8AC3E}">
        <p14:creationId xmlns:p14="http://schemas.microsoft.com/office/powerpoint/2010/main" val="3268143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49BEC1-B40F-450E-8C6B-3DB8BE02B1A8}"/>
              </a:ext>
            </a:extLst>
          </p:cNvPr>
          <p:cNvSpPr>
            <a:spLocks noGrp="1"/>
          </p:cNvSpPr>
          <p:nvPr>
            <p:ph type="title"/>
          </p:nvPr>
        </p:nvSpPr>
        <p:spPr>
          <a:xfrm>
            <a:off x="1043631" y="809898"/>
            <a:ext cx="10173010" cy="1554480"/>
          </a:xfrm>
        </p:spPr>
        <p:txBody>
          <a:bodyPr anchor="ctr">
            <a:normAutofit/>
          </a:bodyPr>
          <a:lstStyle/>
          <a:p>
            <a:r>
              <a:rPr lang="en-US" sz="4800"/>
              <a:t>PLE Rules</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1F4B6304-F620-9D15-7453-C259255A6FC7}"/>
              </a:ext>
            </a:extLst>
          </p:cNvPr>
          <p:cNvGraphicFramePr>
            <a:graphicFrameLocks noGrp="1"/>
          </p:cNvGraphicFramePr>
          <p:nvPr>
            <p:ph idx="1"/>
            <p:extLst>
              <p:ext uri="{D42A27DB-BD31-4B8C-83A1-F6EECF244321}">
                <p14:modId xmlns:p14="http://schemas.microsoft.com/office/powerpoint/2010/main" val="2785153043"/>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3">
            <a:extLst>
              <a:ext uri="{FF2B5EF4-FFF2-40B4-BE49-F238E27FC236}">
                <a16:creationId xmlns:a16="http://schemas.microsoft.com/office/drawing/2014/main" id="{A7A09182-D9E9-4B7F-8E5A-56DFE06E9D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6762" y="246159"/>
            <a:ext cx="13716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9319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E46DE-892C-4346-9AEC-491A2F829921}"/>
              </a:ext>
            </a:extLst>
          </p:cNvPr>
          <p:cNvSpPr>
            <a:spLocks noGrp="1"/>
          </p:cNvSpPr>
          <p:nvPr>
            <p:ph type="title"/>
          </p:nvPr>
        </p:nvSpPr>
        <p:spPr/>
        <p:txBody>
          <a:bodyPr/>
          <a:lstStyle/>
          <a:p>
            <a:r>
              <a:rPr lang="en-US" dirty="0"/>
              <a:t>Average Prices in North Dakota</a:t>
            </a:r>
          </a:p>
        </p:txBody>
      </p:sp>
      <p:sp>
        <p:nvSpPr>
          <p:cNvPr id="3" name="Content Placeholder 2">
            <a:extLst>
              <a:ext uri="{FF2B5EF4-FFF2-40B4-BE49-F238E27FC236}">
                <a16:creationId xmlns:a16="http://schemas.microsoft.com/office/drawing/2014/main" id="{7146C708-080E-4211-B017-64A754F46302}"/>
              </a:ext>
            </a:extLst>
          </p:cNvPr>
          <p:cNvSpPr>
            <a:spLocks noGrp="1"/>
          </p:cNvSpPr>
          <p:nvPr>
            <p:ph idx="1"/>
          </p:nvPr>
        </p:nvSpPr>
        <p:spPr/>
        <p:txBody>
          <a:bodyPr/>
          <a:lstStyle/>
          <a:p>
            <a:pPr marL="0" indent="0">
              <a:buNone/>
            </a:pPr>
            <a:r>
              <a:rPr lang="en-US"/>
              <a:t>                                      </a:t>
            </a:r>
            <a:r>
              <a:rPr lang="en-US" sz="3600"/>
              <a:t>Breakfast                                  </a:t>
            </a:r>
            <a:r>
              <a:rPr lang="en-US" sz="3600" dirty="0"/>
              <a:t>Lunch</a:t>
            </a:r>
          </a:p>
          <a:p>
            <a:pPr marL="0" indent="0">
              <a:buNone/>
            </a:pPr>
            <a:r>
              <a:rPr lang="en-US" sz="3600" dirty="0"/>
              <a:t>Student Elem           $1.69                                    $2.59</a:t>
            </a:r>
          </a:p>
          <a:p>
            <a:pPr marL="0" indent="0">
              <a:buNone/>
            </a:pPr>
            <a:r>
              <a:rPr lang="en-US" sz="3600" dirty="0"/>
              <a:t>Student Middle        $1.74                                   $2.76</a:t>
            </a:r>
          </a:p>
          <a:p>
            <a:pPr marL="0" indent="0">
              <a:buNone/>
            </a:pPr>
            <a:r>
              <a:rPr lang="en-US" sz="3600" dirty="0"/>
              <a:t>Student High            $1.74                                    $2.77</a:t>
            </a:r>
          </a:p>
          <a:p>
            <a:pPr marL="0" indent="0">
              <a:buNone/>
            </a:pPr>
            <a:r>
              <a:rPr lang="en-US" sz="3600" dirty="0"/>
              <a:t>Student Guest          $1.86                                    $2.92</a:t>
            </a:r>
          </a:p>
          <a:p>
            <a:pPr marL="0" indent="0">
              <a:buNone/>
            </a:pPr>
            <a:r>
              <a:rPr lang="en-US" sz="3600" dirty="0"/>
              <a:t>Adult                          $2.40                                    $3.66</a:t>
            </a:r>
          </a:p>
          <a:p>
            <a:pPr marL="0" indent="0">
              <a:buNone/>
            </a:pPr>
            <a:r>
              <a:rPr lang="en-US" sz="3600" dirty="0"/>
              <a:t>Adult Guest              $2.48                                    $3.84</a:t>
            </a:r>
          </a:p>
        </p:txBody>
      </p:sp>
      <p:pic>
        <p:nvPicPr>
          <p:cNvPr id="3074" name="Picture 3">
            <a:extLst>
              <a:ext uri="{FF2B5EF4-FFF2-40B4-BE49-F238E27FC236}">
                <a16:creationId xmlns:a16="http://schemas.microsoft.com/office/drawing/2014/main" id="{4CBDC8FC-E27D-4D13-ABF9-90929693B7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705" y="188912"/>
            <a:ext cx="13716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6480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E6903-DA0D-45CB-974D-491A5B5465FE}"/>
              </a:ext>
            </a:extLst>
          </p:cNvPr>
          <p:cNvSpPr>
            <a:spLocks noGrp="1"/>
          </p:cNvSpPr>
          <p:nvPr>
            <p:ph type="title"/>
          </p:nvPr>
        </p:nvSpPr>
        <p:spPr/>
        <p:txBody>
          <a:bodyPr/>
          <a:lstStyle/>
          <a:p>
            <a:r>
              <a:rPr lang="en-US" dirty="0"/>
              <a:t>Is $3.31 too high?</a:t>
            </a:r>
          </a:p>
        </p:txBody>
      </p:sp>
      <p:sp>
        <p:nvSpPr>
          <p:cNvPr id="3" name="Content Placeholder 2">
            <a:extLst>
              <a:ext uri="{FF2B5EF4-FFF2-40B4-BE49-F238E27FC236}">
                <a16:creationId xmlns:a16="http://schemas.microsoft.com/office/drawing/2014/main" id="{B97D0CE5-486D-4398-84C2-CA73A9963FC2}"/>
              </a:ext>
            </a:extLst>
          </p:cNvPr>
          <p:cNvSpPr>
            <a:spLocks noGrp="1"/>
          </p:cNvSpPr>
          <p:nvPr>
            <p:ph idx="1"/>
          </p:nvPr>
        </p:nvSpPr>
        <p:spPr/>
        <p:txBody>
          <a:bodyPr vert="horz" lIns="91440" tIns="45720" rIns="91440" bIns="45720" rtlCol="0" anchor="t">
            <a:normAutofit/>
          </a:bodyPr>
          <a:lstStyle/>
          <a:p>
            <a:r>
              <a:rPr lang="en-US" dirty="0"/>
              <a:t>Look at invoices.</a:t>
            </a:r>
            <a:endParaRPr lang="en-US" dirty="0">
              <a:cs typeface="Calibri"/>
            </a:endParaRPr>
          </a:p>
          <a:p>
            <a:r>
              <a:rPr lang="en-US" dirty="0"/>
              <a:t>Compare what you paid for items in any month before March 2022. </a:t>
            </a:r>
          </a:p>
          <a:p>
            <a:r>
              <a:rPr lang="en-US" dirty="0"/>
              <a:t>See how much the same items cost now. That’s why we gave you SCA.</a:t>
            </a:r>
            <a:endParaRPr lang="en-US" dirty="0">
              <a:cs typeface="Calibri"/>
            </a:endParaRPr>
          </a:p>
          <a:p>
            <a:r>
              <a:rPr lang="en-US" dirty="0"/>
              <a:t>Remember the 8.5% inflation? That was to March 1.</a:t>
            </a:r>
          </a:p>
          <a:p>
            <a:r>
              <a:rPr lang="en-US" dirty="0"/>
              <a:t>State Average Price is $2.76 times 1.085 = $2.99</a:t>
            </a:r>
          </a:p>
          <a:p>
            <a:r>
              <a:rPr lang="en-US" dirty="0"/>
              <a:t>Do you think food prices will go down? How about gas?</a:t>
            </a:r>
          </a:p>
          <a:p>
            <a:r>
              <a:rPr lang="en-US" dirty="0"/>
              <a:t>There might be some whining. It’s way easier to pay bills when you have enough money. Meals were free for 2.33 SYs plus 2 summers. </a:t>
            </a:r>
          </a:p>
        </p:txBody>
      </p:sp>
    </p:spTree>
    <p:extLst>
      <p:ext uri="{BB962C8B-B14F-4D97-AF65-F5344CB8AC3E}">
        <p14:creationId xmlns:p14="http://schemas.microsoft.com/office/powerpoint/2010/main" val="694111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D2A331-FCC8-4CA6-936F-8025A9391545}"/>
              </a:ext>
            </a:extLst>
          </p:cNvPr>
          <p:cNvSpPr>
            <a:spLocks noGrp="1"/>
          </p:cNvSpPr>
          <p:nvPr>
            <p:ph type="title"/>
          </p:nvPr>
        </p:nvSpPr>
        <p:spPr>
          <a:xfrm>
            <a:off x="686834" y="1153572"/>
            <a:ext cx="3200400" cy="4461163"/>
          </a:xfrm>
        </p:spPr>
        <p:txBody>
          <a:bodyPr>
            <a:normAutofit/>
          </a:bodyPr>
          <a:lstStyle/>
          <a:p>
            <a:r>
              <a:rPr lang="en-US">
                <a:solidFill>
                  <a:srgbClr val="FFFFFF"/>
                </a:solidFill>
              </a:rPr>
              <a:t>Adult Meal Pricing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0523BC3-2045-4C18-B90F-DE1F7DFC1128}"/>
              </a:ext>
            </a:extLst>
          </p:cNvPr>
          <p:cNvSpPr>
            <a:spLocks noGrp="1"/>
          </p:cNvSpPr>
          <p:nvPr>
            <p:ph idx="1"/>
          </p:nvPr>
        </p:nvSpPr>
        <p:spPr>
          <a:xfrm>
            <a:off x="4447308" y="591344"/>
            <a:ext cx="6906491" cy="5585619"/>
          </a:xfrm>
        </p:spPr>
        <p:txBody>
          <a:bodyPr anchor="ctr">
            <a:normAutofit/>
          </a:bodyPr>
          <a:lstStyle/>
          <a:p>
            <a:r>
              <a:rPr lang="en-US" dirty="0"/>
              <a:t>Adult must pay at least the full price of producing a meal in school.</a:t>
            </a:r>
          </a:p>
          <a:p>
            <a:pPr lvl="1"/>
            <a:r>
              <a:rPr lang="en-US" dirty="0"/>
              <a:t>Still a great value </a:t>
            </a:r>
            <a:r>
              <a:rPr lang="en-US" dirty="0">
                <a:sym typeface="Wingdings" panose="05000000000000000000" pitchFamily="2" charset="2"/>
              </a:rPr>
              <a:t>        </a:t>
            </a:r>
          </a:p>
          <a:p>
            <a:pPr lvl="1"/>
            <a:r>
              <a:rPr lang="en-US" dirty="0">
                <a:sym typeface="Wingdings" panose="05000000000000000000" pitchFamily="2" charset="2"/>
              </a:rPr>
              <a:t>Milk alone at some restaurants is $4.29.</a:t>
            </a:r>
            <a:endParaRPr lang="en-US" dirty="0"/>
          </a:p>
          <a:p>
            <a:r>
              <a:rPr lang="en-US" dirty="0"/>
              <a:t>Based on highest student price paid  plus federal reimbursement for paid meals plus per meal value of commodities. </a:t>
            </a:r>
          </a:p>
          <a:p>
            <a:r>
              <a:rPr lang="en-US" dirty="0"/>
              <a:t>Schools that do not have a student meal price use the federal free meal reimbursement as a starting point.</a:t>
            </a:r>
          </a:p>
          <a:p>
            <a:r>
              <a:rPr lang="en-US" dirty="0"/>
              <a:t>Full price includes federal free rate plus the per meal value of commodities + menu certification incentive + severe need aid</a:t>
            </a:r>
          </a:p>
        </p:txBody>
      </p:sp>
    </p:spTree>
    <p:extLst>
      <p:ext uri="{BB962C8B-B14F-4D97-AF65-F5344CB8AC3E}">
        <p14:creationId xmlns:p14="http://schemas.microsoft.com/office/powerpoint/2010/main" val="2341900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FC1CF-A168-4A0B-A5C5-1DCD1862B71F}"/>
              </a:ext>
            </a:extLst>
          </p:cNvPr>
          <p:cNvSpPr>
            <a:spLocks noGrp="1"/>
          </p:cNvSpPr>
          <p:nvPr>
            <p:ph type="title"/>
          </p:nvPr>
        </p:nvSpPr>
        <p:spPr/>
        <p:txBody>
          <a:bodyPr/>
          <a:lstStyle/>
          <a:p>
            <a:r>
              <a:rPr lang="en-US" dirty="0"/>
              <a:t>Adult Meal Pricing, with SY 21-22 rates</a:t>
            </a:r>
          </a:p>
        </p:txBody>
      </p:sp>
      <p:graphicFrame>
        <p:nvGraphicFramePr>
          <p:cNvPr id="4" name="Table 4">
            <a:extLst>
              <a:ext uri="{FF2B5EF4-FFF2-40B4-BE49-F238E27FC236}">
                <a16:creationId xmlns:a16="http://schemas.microsoft.com/office/drawing/2014/main" id="{9BEAEE74-A86F-48D2-9583-86619483880B}"/>
              </a:ext>
            </a:extLst>
          </p:cNvPr>
          <p:cNvGraphicFramePr>
            <a:graphicFrameLocks noGrp="1"/>
          </p:cNvGraphicFramePr>
          <p:nvPr>
            <p:ph idx="1"/>
            <p:extLst>
              <p:ext uri="{D42A27DB-BD31-4B8C-83A1-F6EECF244321}">
                <p14:modId xmlns:p14="http://schemas.microsoft.com/office/powerpoint/2010/main" val="2636048247"/>
              </p:ext>
            </p:extLst>
          </p:nvPr>
        </p:nvGraphicFramePr>
        <p:xfrm>
          <a:off x="822960" y="1435100"/>
          <a:ext cx="10557828" cy="5486400"/>
        </p:xfrm>
        <a:graphic>
          <a:graphicData uri="http://schemas.openxmlformats.org/drawingml/2006/table">
            <a:tbl>
              <a:tblPr firstRow="1" bandRow="1">
                <a:tableStyleId>{5C22544A-7EE6-4342-B048-85BDC9FD1C3A}</a:tableStyleId>
              </a:tblPr>
              <a:tblGrid>
                <a:gridCol w="2072640">
                  <a:extLst>
                    <a:ext uri="{9D8B030D-6E8A-4147-A177-3AD203B41FA5}">
                      <a16:colId xmlns:a16="http://schemas.microsoft.com/office/drawing/2014/main" val="4188379624"/>
                    </a:ext>
                  </a:extLst>
                </a:gridCol>
                <a:gridCol w="2023872">
                  <a:extLst>
                    <a:ext uri="{9D8B030D-6E8A-4147-A177-3AD203B41FA5}">
                      <a16:colId xmlns:a16="http://schemas.microsoft.com/office/drawing/2014/main" val="3295842973"/>
                    </a:ext>
                  </a:extLst>
                </a:gridCol>
                <a:gridCol w="1690878">
                  <a:extLst>
                    <a:ext uri="{9D8B030D-6E8A-4147-A177-3AD203B41FA5}">
                      <a16:colId xmlns:a16="http://schemas.microsoft.com/office/drawing/2014/main" val="3111021115"/>
                    </a:ext>
                  </a:extLst>
                </a:gridCol>
                <a:gridCol w="235268">
                  <a:extLst>
                    <a:ext uri="{9D8B030D-6E8A-4147-A177-3AD203B41FA5}">
                      <a16:colId xmlns:a16="http://schemas.microsoft.com/office/drawing/2014/main" val="980196500"/>
                    </a:ext>
                  </a:extLst>
                </a:gridCol>
                <a:gridCol w="1925320">
                  <a:extLst>
                    <a:ext uri="{9D8B030D-6E8A-4147-A177-3AD203B41FA5}">
                      <a16:colId xmlns:a16="http://schemas.microsoft.com/office/drawing/2014/main" val="2089999133"/>
                    </a:ext>
                  </a:extLst>
                </a:gridCol>
                <a:gridCol w="2609850">
                  <a:extLst>
                    <a:ext uri="{9D8B030D-6E8A-4147-A177-3AD203B41FA5}">
                      <a16:colId xmlns:a16="http://schemas.microsoft.com/office/drawing/2014/main" val="4026428682"/>
                    </a:ext>
                  </a:extLst>
                </a:gridCol>
              </a:tblGrid>
              <a:tr h="370840">
                <a:tc>
                  <a:txBody>
                    <a:bodyPr/>
                    <a:lstStyle/>
                    <a:p>
                      <a:endParaRPr lang="en-US"/>
                    </a:p>
                  </a:txBody>
                  <a:tcPr/>
                </a:tc>
                <a:tc>
                  <a:txBody>
                    <a:bodyPr/>
                    <a:lstStyle/>
                    <a:p>
                      <a:r>
                        <a:rPr lang="en-US" dirty="0"/>
                        <a:t>Breakfast – </a:t>
                      </a:r>
                    </a:p>
                    <a:p>
                      <a:r>
                        <a:rPr lang="en-US" dirty="0"/>
                        <a:t>Non Pricing</a:t>
                      </a:r>
                    </a:p>
                  </a:txBody>
                  <a:tcPr/>
                </a:tc>
                <a:tc>
                  <a:txBody>
                    <a:bodyPr/>
                    <a:lstStyle/>
                    <a:p>
                      <a:r>
                        <a:rPr lang="en-US" dirty="0"/>
                        <a:t>Breakfast – Pricing School</a:t>
                      </a:r>
                    </a:p>
                  </a:txBody>
                  <a:tcPr/>
                </a:tc>
                <a:tc>
                  <a:txBody>
                    <a:bodyPr/>
                    <a:lstStyle/>
                    <a:p>
                      <a:endParaRPr lang="en-US" dirty="0"/>
                    </a:p>
                  </a:txBody>
                  <a:tcPr/>
                </a:tc>
                <a:tc>
                  <a:txBody>
                    <a:bodyPr/>
                    <a:lstStyle/>
                    <a:p>
                      <a:r>
                        <a:rPr lang="en-US" dirty="0"/>
                        <a:t>Lunch – </a:t>
                      </a:r>
                    </a:p>
                    <a:p>
                      <a:r>
                        <a:rPr lang="en-US" dirty="0"/>
                        <a:t>Non Pricing</a:t>
                      </a:r>
                    </a:p>
                  </a:txBody>
                  <a:tcPr/>
                </a:tc>
                <a:tc>
                  <a:txBody>
                    <a:bodyPr/>
                    <a:lstStyle/>
                    <a:p>
                      <a:r>
                        <a:rPr lang="en-US" dirty="0"/>
                        <a:t>Lunch – </a:t>
                      </a:r>
                    </a:p>
                    <a:p>
                      <a:r>
                        <a:rPr lang="en-US" dirty="0"/>
                        <a:t>Pricing School</a:t>
                      </a:r>
                    </a:p>
                  </a:txBody>
                  <a:tcPr/>
                </a:tc>
                <a:extLst>
                  <a:ext uri="{0D108BD9-81ED-4DB2-BD59-A6C34878D82A}">
                    <a16:rowId xmlns:a16="http://schemas.microsoft.com/office/drawing/2014/main" val="123459279"/>
                  </a:ext>
                </a:extLst>
              </a:tr>
              <a:tr h="370840">
                <a:tc>
                  <a:txBody>
                    <a:bodyPr/>
                    <a:lstStyle/>
                    <a:p>
                      <a:r>
                        <a:rPr lang="en-US" dirty="0"/>
                        <a:t>Highest Paid Student Price</a:t>
                      </a:r>
                    </a:p>
                  </a:txBody>
                  <a:tcPr/>
                </a:tc>
                <a:tc>
                  <a:txBody>
                    <a:bodyPr/>
                    <a:lstStyle/>
                    <a:p>
                      <a:r>
                        <a:rPr lang="en-US" dirty="0"/>
                        <a:t> $0.00</a:t>
                      </a:r>
                    </a:p>
                  </a:txBody>
                  <a:tcPr/>
                </a:tc>
                <a:tc>
                  <a:txBody>
                    <a:bodyPr/>
                    <a:lstStyle/>
                    <a:p>
                      <a:r>
                        <a:rPr lang="en-US" dirty="0"/>
                        <a:t>$_______</a:t>
                      </a:r>
                    </a:p>
                    <a:p>
                      <a:r>
                        <a:rPr lang="en-US" sz="1400" dirty="0"/>
                        <a:t>(Put your price in)</a:t>
                      </a:r>
                    </a:p>
                  </a:txBody>
                  <a:tcPr/>
                </a:tc>
                <a:tc>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$0.00</a:t>
                      </a:r>
                    </a:p>
                    <a:p>
                      <a:endParaRPr lang="en-US" dirty="0"/>
                    </a:p>
                  </a:txBody>
                  <a:tcPr/>
                </a:tc>
                <a:tc>
                  <a:txBody>
                    <a:bodyPr/>
                    <a:lstStyle/>
                    <a:p>
                      <a:r>
                        <a:rPr lang="en-US" dirty="0"/>
                        <a:t>$_______</a:t>
                      </a:r>
                    </a:p>
                    <a:p>
                      <a:r>
                        <a:rPr lang="en-US" sz="1400" dirty="0"/>
                        <a:t>(Put your price in)</a:t>
                      </a:r>
                    </a:p>
                  </a:txBody>
                  <a:tcPr/>
                </a:tc>
                <a:extLst>
                  <a:ext uri="{0D108BD9-81ED-4DB2-BD59-A6C34878D82A}">
                    <a16:rowId xmlns:a16="http://schemas.microsoft.com/office/drawing/2014/main" val="140645099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NSLP/SBP Federal Reimbursement </a:t>
                      </a:r>
                    </a:p>
                  </a:txBody>
                  <a:tcPr/>
                </a:tc>
                <a:tc>
                  <a:txBody>
                    <a:bodyPr/>
                    <a:lstStyle/>
                    <a:p>
                      <a:r>
                        <a:rPr lang="en-US" dirty="0"/>
                        <a:t>$1.97</a:t>
                      </a:r>
                    </a:p>
                  </a:txBody>
                  <a:tcPr/>
                </a:tc>
                <a:tc>
                  <a:txBody>
                    <a:bodyPr/>
                    <a:lstStyle/>
                    <a:p>
                      <a:r>
                        <a:rPr lang="en-US" dirty="0"/>
                        <a:t>$0.33</a:t>
                      </a:r>
                    </a:p>
                  </a:txBody>
                  <a:tcPr/>
                </a:tc>
                <a:tc>
                  <a:txBody>
                    <a:bodyPr/>
                    <a:lstStyle/>
                    <a:p>
                      <a:endParaRPr lang="en-US"/>
                    </a:p>
                  </a:txBody>
                  <a:tcPr/>
                </a:tc>
                <a:tc>
                  <a:txBody>
                    <a:bodyPr/>
                    <a:lstStyle/>
                    <a:p>
                      <a:r>
                        <a:rPr lang="en-US" dirty="0"/>
                        <a:t>$3.73</a:t>
                      </a:r>
                    </a:p>
                  </a:txBody>
                  <a:tcPr/>
                </a:tc>
                <a:tc>
                  <a:txBody>
                    <a:bodyPr/>
                    <a:lstStyle/>
                    <a:p>
                      <a:r>
                        <a:rPr lang="en-US" dirty="0"/>
                        <a:t>$0.42</a:t>
                      </a:r>
                    </a:p>
                  </a:txBody>
                  <a:tcPr/>
                </a:tc>
                <a:extLst>
                  <a:ext uri="{0D108BD9-81ED-4DB2-BD59-A6C34878D82A}">
                    <a16:rowId xmlns:a16="http://schemas.microsoft.com/office/drawing/2014/main" val="3294706018"/>
                  </a:ext>
                </a:extLst>
              </a:tr>
              <a:tr h="370840">
                <a:tc>
                  <a:txBody>
                    <a:bodyPr/>
                    <a:lstStyle/>
                    <a:p>
                      <a:r>
                        <a:rPr lang="en-US" dirty="0"/>
                        <a:t>Value of Commodities</a:t>
                      </a:r>
                    </a:p>
                  </a:txBody>
                  <a:tcPr/>
                </a:tc>
                <a:tc>
                  <a:txBody>
                    <a:bodyPr/>
                    <a:lstStyle/>
                    <a:p>
                      <a:r>
                        <a:rPr lang="en-US" dirty="0"/>
                        <a:t>$0.00</a:t>
                      </a:r>
                    </a:p>
                  </a:txBody>
                  <a:tcPr/>
                </a:tc>
                <a:tc>
                  <a:txBody>
                    <a:bodyPr/>
                    <a:lstStyle/>
                    <a:p>
                      <a:r>
                        <a:rPr lang="en-US" dirty="0"/>
                        <a:t>$0.00</a:t>
                      </a:r>
                    </a:p>
                  </a:txBody>
                  <a:tcPr/>
                </a:tc>
                <a:tc>
                  <a:txBody>
                    <a:bodyPr/>
                    <a:lstStyle/>
                    <a:p>
                      <a:endParaRPr lang="en-US"/>
                    </a:p>
                  </a:txBody>
                  <a:tcPr/>
                </a:tc>
                <a:tc>
                  <a:txBody>
                    <a:bodyPr/>
                    <a:lstStyle/>
                    <a:p>
                      <a:r>
                        <a:rPr lang="en-US" dirty="0"/>
                        <a:t>$0.3975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$0.3975</a:t>
                      </a:r>
                    </a:p>
                    <a:p>
                      <a:r>
                        <a:rPr lang="en-US" dirty="0"/>
                        <a:t>Estimate $0.3960 next year</a:t>
                      </a:r>
                    </a:p>
                  </a:txBody>
                  <a:tcPr/>
                </a:tc>
                <a:extLst>
                  <a:ext uri="{0D108BD9-81ED-4DB2-BD59-A6C34878D82A}">
                    <a16:rowId xmlns:a16="http://schemas.microsoft.com/office/drawing/2014/main" val="3276144497"/>
                  </a:ext>
                </a:extLst>
              </a:tr>
              <a:tr h="370840">
                <a:tc>
                  <a:txBody>
                    <a:bodyPr/>
                    <a:lstStyle/>
                    <a:p>
                      <a:endParaRPr lang="en-US" dirty="0"/>
                    </a:p>
                    <a:p>
                      <a:endParaRPr lang="en-US" dirty="0"/>
                    </a:p>
                    <a:p>
                      <a:r>
                        <a:rPr lang="en-US" dirty="0"/>
                        <a:t>         Total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least $1.97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least $.33 above the student breakfast charge</a:t>
                      </a:r>
                    </a:p>
                    <a:p>
                      <a:endParaRPr lang="en-US" dirty="0"/>
                    </a:p>
                  </a:txBody>
                  <a:tcPr/>
                </a:tc>
                <a:tc>
                  <a:txBody>
                    <a:bodyPr/>
                    <a:lstStyle/>
                    <a:p>
                      <a:endParaRPr lang="en-US"/>
                    </a:p>
                  </a:txBody>
                  <a:tcPr/>
                </a:tc>
                <a:tc>
                  <a:txBody>
                    <a:bodyPr/>
                    <a:lstStyle/>
                    <a:p>
                      <a:endParaRPr lang="en-US" dirty="0"/>
                    </a:p>
                    <a:p>
                      <a:endParaRPr lang="en-US" dirty="0"/>
                    </a:p>
                    <a:p>
                      <a:r>
                        <a:rPr lang="en-US" dirty="0"/>
                        <a:t>At least $4.13</a:t>
                      </a:r>
                    </a:p>
                  </a:txBody>
                  <a:tcPr/>
                </a:tc>
                <a:tc>
                  <a:txBody>
                    <a:bodyPr/>
                    <a:lstStyle/>
                    <a:p>
                      <a:r>
                        <a:rPr lang="en-US" dirty="0"/>
                        <a:t>  At least $ .82 on top of highest student price.</a:t>
                      </a:r>
                    </a:p>
                    <a:p>
                      <a:endParaRPr lang="en-US" dirty="0"/>
                    </a:p>
                  </a:txBody>
                  <a:tcPr/>
                </a:tc>
                <a:extLst>
                  <a:ext uri="{0D108BD9-81ED-4DB2-BD59-A6C34878D82A}">
                    <a16:rowId xmlns:a16="http://schemas.microsoft.com/office/drawing/2014/main" val="3749367242"/>
                  </a:ext>
                </a:extLst>
              </a:tr>
              <a:tr h="370840">
                <a:tc>
                  <a:txBody>
                    <a:bodyPr/>
                    <a:lstStyle/>
                    <a:p>
                      <a:r>
                        <a:rPr lang="en-US" dirty="0"/>
                        <a:t>Severe Need</a:t>
                      </a:r>
                    </a:p>
                  </a:txBody>
                  <a:tcPr/>
                </a:tc>
                <a:tc>
                  <a:txBody>
                    <a:bodyPr/>
                    <a:lstStyle/>
                    <a:p>
                      <a:r>
                        <a:rPr lang="en-US" dirty="0"/>
                        <a:t>$2.35 with severe need aid.</a:t>
                      </a:r>
                    </a:p>
                  </a:txBody>
                  <a:tcPr/>
                </a:tc>
                <a:tc>
                  <a:txBody>
                    <a:bodyPr/>
                    <a:lstStyle/>
                    <a:p>
                      <a:endParaRPr lang="en-US" dirty="0"/>
                    </a:p>
                  </a:txBody>
                  <a:tcPr/>
                </a:tc>
                <a:tc>
                  <a:txBody>
                    <a:bodyPr/>
                    <a:lstStyle/>
                    <a:p>
                      <a:endParaRPr lang="en-US" dirty="0"/>
                    </a:p>
                  </a:txBody>
                  <a:tcPr/>
                </a:tc>
                <a:tc>
                  <a:txBody>
                    <a:bodyPr/>
                    <a:lstStyle/>
                    <a:p>
                      <a:r>
                        <a:rPr lang="en-US" dirty="0"/>
                        <a:t> $4.15 if the school is severe need</a:t>
                      </a:r>
                    </a:p>
                  </a:txBody>
                  <a:tcPr/>
                </a:tc>
                <a:tc>
                  <a:txBody>
                    <a:bodyPr/>
                    <a:lstStyle/>
                    <a:p>
                      <a:r>
                        <a:rPr lang="en-US" dirty="0"/>
                        <a:t> $0.02 more if severe need.</a:t>
                      </a:r>
                    </a:p>
                  </a:txBody>
                  <a:tcPr/>
                </a:tc>
                <a:extLst>
                  <a:ext uri="{0D108BD9-81ED-4DB2-BD59-A6C34878D82A}">
                    <a16:rowId xmlns:a16="http://schemas.microsoft.com/office/drawing/2014/main" val="1401690653"/>
                  </a:ext>
                </a:extLst>
              </a:tr>
            </a:tbl>
          </a:graphicData>
        </a:graphic>
      </p:graphicFrame>
    </p:spTree>
    <p:extLst>
      <p:ext uri="{BB962C8B-B14F-4D97-AF65-F5344CB8AC3E}">
        <p14:creationId xmlns:p14="http://schemas.microsoft.com/office/powerpoint/2010/main" val="3698187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B68F6-6798-4226-B01D-25F02285EC4B}"/>
              </a:ext>
            </a:extLst>
          </p:cNvPr>
          <p:cNvSpPr>
            <a:spLocks noGrp="1"/>
          </p:cNvSpPr>
          <p:nvPr>
            <p:ph type="title"/>
          </p:nvPr>
        </p:nvSpPr>
        <p:spPr/>
        <p:txBody>
          <a:bodyPr/>
          <a:lstStyle/>
          <a:p>
            <a:r>
              <a:rPr lang="en-US" dirty="0"/>
              <a:t>Watch waste</a:t>
            </a:r>
          </a:p>
        </p:txBody>
      </p:sp>
      <p:sp>
        <p:nvSpPr>
          <p:cNvPr id="3" name="Content Placeholder 2">
            <a:extLst>
              <a:ext uri="{FF2B5EF4-FFF2-40B4-BE49-F238E27FC236}">
                <a16:creationId xmlns:a16="http://schemas.microsoft.com/office/drawing/2014/main" id="{C9B8569C-7E8E-46AC-82BF-8B19ECFD4351}"/>
              </a:ext>
            </a:extLst>
          </p:cNvPr>
          <p:cNvSpPr>
            <a:spLocks noGrp="1"/>
          </p:cNvSpPr>
          <p:nvPr>
            <p:ph idx="1"/>
          </p:nvPr>
        </p:nvSpPr>
        <p:spPr/>
        <p:txBody>
          <a:bodyPr/>
          <a:lstStyle/>
          <a:p>
            <a:r>
              <a:rPr lang="en-US" dirty="0"/>
              <a:t>Automatically giving seconds or large portions or extras.</a:t>
            </a:r>
          </a:p>
          <a:p>
            <a:pPr lvl="1"/>
            <a:r>
              <a:rPr lang="en-US" dirty="0"/>
              <a:t>You worked hard all day, they mostly sat in chairs, maybe had a snack break.</a:t>
            </a:r>
          </a:p>
          <a:p>
            <a:r>
              <a:rPr lang="en-US" dirty="0"/>
              <a:t>Automatically giving anything they don’t want. Only need 3.</a:t>
            </a:r>
          </a:p>
          <a:p>
            <a:r>
              <a:rPr lang="en-US" dirty="0"/>
              <a:t>Making students take milk when they don’t want it.</a:t>
            </a:r>
          </a:p>
          <a:p>
            <a:pPr lvl="1"/>
            <a:r>
              <a:rPr lang="en-US" dirty="0"/>
              <a:t>Make sure water is easy to grab and COLD.</a:t>
            </a:r>
          </a:p>
          <a:p>
            <a:r>
              <a:rPr lang="en-US" dirty="0"/>
              <a:t>Using individually wrapped everything.</a:t>
            </a:r>
          </a:p>
          <a:p>
            <a:r>
              <a:rPr lang="en-US" dirty="0"/>
              <a:t>Proteins and other extras on salad bars.</a:t>
            </a:r>
          </a:p>
          <a:p>
            <a:pPr lvl="1"/>
            <a:r>
              <a:rPr lang="en-US" dirty="0"/>
              <a:t>Make it a choice. Entrée OR ham, cheese, eggs, </a:t>
            </a:r>
            <a:r>
              <a:rPr lang="en-US" dirty="0" err="1"/>
              <a:t>sunseeds</a:t>
            </a:r>
            <a:r>
              <a:rPr lang="en-US" dirty="0"/>
              <a:t>.</a:t>
            </a:r>
          </a:p>
          <a:p>
            <a:r>
              <a:rPr lang="en-US" dirty="0"/>
              <a:t>Using a whole case, just to finish it.</a:t>
            </a:r>
          </a:p>
        </p:txBody>
      </p:sp>
    </p:spTree>
    <p:extLst>
      <p:ext uri="{BB962C8B-B14F-4D97-AF65-F5344CB8AC3E}">
        <p14:creationId xmlns:p14="http://schemas.microsoft.com/office/powerpoint/2010/main" val="3861710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1DC77-1BB2-47ED-B635-D8C0C7DDD51E}"/>
              </a:ext>
            </a:extLst>
          </p:cNvPr>
          <p:cNvSpPr>
            <a:spLocks noGrp="1"/>
          </p:cNvSpPr>
          <p:nvPr>
            <p:ph type="title"/>
          </p:nvPr>
        </p:nvSpPr>
        <p:spPr/>
        <p:txBody>
          <a:bodyPr/>
          <a:lstStyle/>
          <a:p>
            <a:r>
              <a:rPr lang="en-US" dirty="0"/>
              <a:t>If we don’t give extras, people will starve.</a:t>
            </a:r>
          </a:p>
        </p:txBody>
      </p:sp>
      <p:sp>
        <p:nvSpPr>
          <p:cNvPr id="3" name="Content Placeholder 2">
            <a:extLst>
              <a:ext uri="{FF2B5EF4-FFF2-40B4-BE49-F238E27FC236}">
                <a16:creationId xmlns:a16="http://schemas.microsoft.com/office/drawing/2014/main" id="{B7230104-19C7-46B7-BA18-77D5EE791E84}"/>
              </a:ext>
            </a:extLst>
          </p:cNvPr>
          <p:cNvSpPr>
            <a:spLocks noGrp="1"/>
          </p:cNvSpPr>
          <p:nvPr>
            <p:ph idx="1"/>
          </p:nvPr>
        </p:nvSpPr>
        <p:spPr/>
        <p:txBody>
          <a:bodyPr vert="horz" lIns="91440" tIns="45720" rIns="91440" bIns="45720" rtlCol="0" anchor="t">
            <a:normAutofit/>
          </a:bodyPr>
          <a:lstStyle/>
          <a:p>
            <a:r>
              <a:rPr lang="en-US"/>
              <a:t>No, </a:t>
            </a:r>
            <a:r>
              <a:rPr lang="en-US" dirty="0"/>
              <a:t>they won’t.</a:t>
            </a:r>
          </a:p>
          <a:p>
            <a:r>
              <a:rPr lang="en-US" dirty="0"/>
              <a:t>Maybe think about charging the people who want more.</a:t>
            </a:r>
          </a:p>
          <a:p>
            <a:r>
              <a:rPr lang="en-US" dirty="0"/>
              <a:t>Charge for seconds. Cost plus 10% but just one price.</a:t>
            </a:r>
          </a:p>
          <a:p>
            <a:r>
              <a:rPr lang="en-US" dirty="0"/>
              <a:t>Cater (sell at a profit) doughnuts or whatever staff are </a:t>
            </a:r>
            <a:r>
              <a:rPr lang="en-US"/>
              <a:t>bringing</a:t>
            </a:r>
            <a:r>
              <a:rPr lang="en-US" dirty="0"/>
              <a:t> in.</a:t>
            </a:r>
          </a:p>
          <a:p>
            <a:r>
              <a:rPr lang="en-US" dirty="0"/>
              <a:t>Offer some a la carte items. What are they buying at gas station?</a:t>
            </a:r>
          </a:p>
          <a:p>
            <a:pPr lvl="1"/>
            <a:r>
              <a:rPr lang="en-US" dirty="0"/>
              <a:t>What about free kids? They would have to pay. Free lunch is just a lunch.  </a:t>
            </a:r>
          </a:p>
          <a:p>
            <a:pPr lvl="1"/>
            <a:r>
              <a:rPr lang="en-US" dirty="0"/>
              <a:t>Maybe have a popular extra item included with the meal </a:t>
            </a:r>
            <a:r>
              <a:rPr lang="en-US" b="1" dirty="0"/>
              <a:t>once in a while.</a:t>
            </a:r>
          </a:p>
          <a:p>
            <a:pPr lvl="1"/>
            <a:r>
              <a:rPr lang="en-US" b="1" dirty="0"/>
              <a:t>NO charging a la carte. Might want to have parent’s permission first.</a:t>
            </a:r>
          </a:p>
          <a:p>
            <a:pPr marL="457200" lvl="1" indent="0">
              <a:buNone/>
            </a:pPr>
            <a:endParaRPr lang="en-US" b="1" dirty="0"/>
          </a:p>
        </p:txBody>
      </p:sp>
    </p:spTree>
    <p:extLst>
      <p:ext uri="{BB962C8B-B14F-4D97-AF65-F5344CB8AC3E}">
        <p14:creationId xmlns:p14="http://schemas.microsoft.com/office/powerpoint/2010/main" val="2623007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3A7F086-9054-4EE8-8E56-633452F4711F}"/>
              </a:ext>
            </a:extLst>
          </p:cNvPr>
          <p:cNvSpPr>
            <a:spLocks noGrp="1"/>
          </p:cNvSpPr>
          <p:nvPr>
            <p:ph type="title"/>
          </p:nvPr>
        </p:nvSpPr>
        <p:spPr>
          <a:xfrm>
            <a:off x="686834" y="1153572"/>
            <a:ext cx="3200400" cy="4461163"/>
          </a:xfrm>
        </p:spPr>
        <p:txBody>
          <a:bodyPr>
            <a:normAutofit/>
          </a:bodyPr>
          <a:lstStyle/>
          <a:p>
            <a:r>
              <a:rPr lang="en-US">
                <a:solidFill>
                  <a:srgbClr val="FFFFFF"/>
                </a:solidFill>
              </a:rPr>
              <a:t>Tidbits</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Content Placeholder 4">
            <a:extLst>
              <a:ext uri="{FF2B5EF4-FFF2-40B4-BE49-F238E27FC236}">
                <a16:creationId xmlns:a16="http://schemas.microsoft.com/office/drawing/2014/main" id="{952D4066-F052-45AD-81E8-D63521421960}"/>
              </a:ext>
            </a:extLst>
          </p:cNvPr>
          <p:cNvSpPr>
            <a:spLocks noGrp="1"/>
          </p:cNvSpPr>
          <p:nvPr>
            <p:ph idx="1"/>
          </p:nvPr>
        </p:nvSpPr>
        <p:spPr>
          <a:xfrm>
            <a:off x="4477038" y="319088"/>
            <a:ext cx="6906491" cy="7128017"/>
          </a:xfrm>
        </p:spPr>
        <p:txBody>
          <a:bodyPr anchor="ctr">
            <a:normAutofit/>
          </a:bodyPr>
          <a:lstStyle/>
          <a:p>
            <a:r>
              <a:rPr lang="en-US" dirty="0"/>
              <a:t>Excess Funds: you’re lucky, get your plan in.</a:t>
            </a:r>
          </a:p>
          <a:p>
            <a:r>
              <a:rPr lang="en-US" dirty="0"/>
              <a:t>SAM unique identifier instead of DUNS number</a:t>
            </a:r>
          </a:p>
          <a:p>
            <a:r>
              <a:rPr lang="en-US" b="1" dirty="0">
                <a:effectLst/>
                <a:latin typeface="Calibri" panose="020F0502020204030204" pitchFamily="34" charset="0"/>
                <a:ea typeface="Times New Roman" panose="02020603050405020304" pitchFamily="18" charset="0"/>
              </a:rPr>
              <a:t>Apply online: </a:t>
            </a:r>
            <a:r>
              <a:rPr lang="en-US" b="1" u="sng" dirty="0">
                <a:effectLst/>
                <a:latin typeface="Calibri" panose="020F0502020204030204" pitchFamily="34" charset="0"/>
                <a:ea typeface="Times New Roman" panose="02020603050405020304" pitchFamily="18" charset="0"/>
                <a:hlinkClick r:id="rId2"/>
              </a:rPr>
              <a:t>https://apply4schoolmeals.dpi.nd.gov</a:t>
            </a:r>
            <a:endParaRPr lang="en-US" b="1" u="sng" dirty="0">
              <a:effectLst/>
              <a:latin typeface="Calibri" panose="020F0502020204030204" pitchFamily="34" charset="0"/>
              <a:ea typeface="Times New Roman" panose="02020603050405020304" pitchFamily="18" charset="0"/>
            </a:endParaRPr>
          </a:p>
          <a:p>
            <a:r>
              <a:rPr lang="en-US" dirty="0">
                <a:effectLst/>
                <a:latin typeface="Calibri" panose="020F0502020204030204" pitchFamily="34" charset="0"/>
                <a:ea typeface="Times New Roman" panose="02020603050405020304" pitchFamily="18" charset="0"/>
              </a:rPr>
              <a:t>On-line apps are stored in Primero Edge</a:t>
            </a:r>
          </a:p>
          <a:p>
            <a:r>
              <a:rPr lang="en-US" dirty="0">
                <a:latin typeface="Calibri" panose="020F0502020204030204" pitchFamily="34" charset="0"/>
                <a:ea typeface="Times New Roman" panose="02020603050405020304" pitchFamily="18" charset="0"/>
              </a:rPr>
              <a:t>You should have a user id and password from doing review forms</a:t>
            </a:r>
          </a:p>
          <a:p>
            <a:r>
              <a:rPr lang="en-US" dirty="0">
                <a:effectLst/>
                <a:latin typeface="Calibri" panose="020F0502020204030204" pitchFamily="34" charset="0"/>
                <a:ea typeface="Times New Roman" panose="02020603050405020304" pitchFamily="18" charset="0"/>
              </a:rPr>
              <a:t>Parents are more likely to fill out</a:t>
            </a:r>
          </a:p>
          <a:p>
            <a:r>
              <a:rPr lang="en-US" dirty="0">
                <a:latin typeface="Calibri" panose="020F0502020204030204" pitchFamily="34" charset="0"/>
                <a:ea typeface="Times New Roman" panose="02020603050405020304" pitchFamily="18" charset="0"/>
              </a:rPr>
              <a:t>Local foods, not just beef.</a:t>
            </a:r>
            <a:endParaRPr lang="en-US" dirty="0">
              <a:effectLst/>
              <a:latin typeface="Calibri" panose="020F0502020204030204" pitchFamily="34" charset="0"/>
              <a:ea typeface="Times New Roman" panose="02020603050405020304" pitchFamily="18" charset="0"/>
            </a:endParaRPr>
          </a:p>
          <a:p>
            <a:pPr marL="0" indent="0">
              <a:buNone/>
            </a:pPr>
            <a:endParaRPr lang="en-US" b="1" u="sng" dirty="0">
              <a:effectLst/>
              <a:latin typeface="Calibri" panose="020F0502020204030204" pitchFamily="34" charset="0"/>
              <a:ea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2652885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52AD6-7222-4A73-A72F-5A9182C4EB25}"/>
              </a:ext>
            </a:extLst>
          </p:cNvPr>
          <p:cNvSpPr>
            <a:spLocks noGrp="1"/>
          </p:cNvSpPr>
          <p:nvPr>
            <p:ph type="title"/>
          </p:nvPr>
        </p:nvSpPr>
        <p:spPr/>
        <p:txBody>
          <a:bodyPr/>
          <a:lstStyle/>
          <a:p>
            <a:r>
              <a:rPr lang="en-US" dirty="0"/>
              <a:t>Pricing A la Carte</a:t>
            </a:r>
          </a:p>
        </p:txBody>
      </p:sp>
      <p:sp>
        <p:nvSpPr>
          <p:cNvPr id="3" name="Content Placeholder 2">
            <a:extLst>
              <a:ext uri="{FF2B5EF4-FFF2-40B4-BE49-F238E27FC236}">
                <a16:creationId xmlns:a16="http://schemas.microsoft.com/office/drawing/2014/main" id="{50655865-63F6-4A17-9E2C-3DDF6FD3B10E}"/>
              </a:ext>
            </a:extLst>
          </p:cNvPr>
          <p:cNvSpPr>
            <a:spLocks noGrp="1"/>
          </p:cNvSpPr>
          <p:nvPr>
            <p:ph idx="1"/>
          </p:nvPr>
        </p:nvSpPr>
        <p:spPr/>
        <p:txBody>
          <a:bodyPr>
            <a:normAutofit/>
          </a:bodyPr>
          <a:lstStyle/>
          <a:p>
            <a:r>
              <a:rPr lang="en-US" dirty="0"/>
              <a:t>Several Methods:</a:t>
            </a:r>
          </a:p>
          <a:p>
            <a:pPr lvl="1"/>
            <a:r>
              <a:rPr lang="en-US" dirty="0"/>
              <a:t>Double item cost – round to the nearest quarter.</a:t>
            </a:r>
          </a:p>
          <a:p>
            <a:pPr lvl="1"/>
            <a:r>
              <a:rPr lang="en-US" dirty="0"/>
              <a:t>Add 30% to food cost – round to nearest nickel.</a:t>
            </a:r>
          </a:p>
          <a:p>
            <a:pPr lvl="1"/>
            <a:endParaRPr lang="en-US" dirty="0"/>
          </a:p>
          <a:p>
            <a:pPr lvl="1"/>
            <a:r>
              <a:rPr lang="en-US" dirty="0"/>
              <a:t>Healthy vs Regular food item</a:t>
            </a:r>
          </a:p>
          <a:p>
            <a:pPr lvl="2"/>
            <a:r>
              <a:rPr lang="en-US" dirty="0"/>
              <a:t>Price Healthier items lower – round down to nearest quarter.</a:t>
            </a:r>
          </a:p>
          <a:p>
            <a:pPr lvl="2"/>
            <a:r>
              <a:rPr lang="en-US" dirty="0"/>
              <a:t>Price Regular items higher – round up to nearest quarter.</a:t>
            </a:r>
          </a:p>
          <a:p>
            <a:r>
              <a:rPr lang="en-US" dirty="0"/>
              <a:t>Check Pricing with Non-Program Food Revenue Tool: adjust annually </a:t>
            </a:r>
          </a:p>
          <a:p>
            <a:pPr lvl="1"/>
            <a:r>
              <a:rPr lang="en-US" u="sng" dirty="0"/>
              <a:t>Revenue from NP foods</a:t>
            </a:r>
            <a:r>
              <a:rPr lang="en-US" dirty="0"/>
              <a:t>   </a:t>
            </a:r>
            <a:r>
              <a:rPr lang="en-US" u="sng" dirty="0"/>
              <a:t>&gt;</a:t>
            </a:r>
            <a:r>
              <a:rPr lang="en-US" dirty="0"/>
              <a:t>    </a:t>
            </a:r>
            <a:r>
              <a:rPr lang="en-US" u="sng" dirty="0"/>
              <a:t>Revenue from program foods</a:t>
            </a:r>
          </a:p>
          <a:p>
            <a:pPr marL="457200" lvl="1" indent="0">
              <a:buNone/>
            </a:pPr>
            <a:r>
              <a:rPr lang="en-US" dirty="0"/>
              <a:t>   Cost of NP foods                      Cost of program foods</a:t>
            </a:r>
          </a:p>
        </p:txBody>
      </p:sp>
    </p:spTree>
    <p:extLst>
      <p:ext uri="{BB962C8B-B14F-4D97-AF65-F5344CB8AC3E}">
        <p14:creationId xmlns:p14="http://schemas.microsoft.com/office/powerpoint/2010/main" val="2984547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BTSW">
            <a:extLst>
              <a:ext uri="{FF2B5EF4-FFF2-40B4-BE49-F238E27FC236}">
                <a16:creationId xmlns:a16="http://schemas.microsoft.com/office/drawing/2014/main" id="{3EEAD796-36CC-4E51-A683-79D87A136F59}"/>
              </a:ext>
            </a:extLst>
          </p:cNvPr>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6096000" y="145774"/>
            <a:ext cx="5724938" cy="1470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BTSW">
            <a:extLst>
              <a:ext uri="{FF2B5EF4-FFF2-40B4-BE49-F238E27FC236}">
                <a16:creationId xmlns:a16="http://schemas.microsoft.com/office/drawing/2014/main" id="{D7989BB7-0E6E-4EA1-88FC-4243C5D0DF79}"/>
              </a:ext>
            </a:extLst>
          </p:cNvPr>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371062" y="179596"/>
            <a:ext cx="5724938" cy="143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8E5E701D-F54A-4F90-B75F-79A8BAE44262}"/>
              </a:ext>
            </a:extLst>
          </p:cNvPr>
          <p:cNvSpPr>
            <a:spLocks noGrp="1"/>
          </p:cNvSpPr>
          <p:nvPr>
            <p:ph type="title"/>
          </p:nvPr>
        </p:nvSpPr>
        <p:spPr>
          <a:xfrm>
            <a:off x="838200" y="365126"/>
            <a:ext cx="10515600" cy="1066110"/>
          </a:xfrm>
        </p:spPr>
        <p:txBody>
          <a:bodyPr/>
          <a:lstStyle/>
          <a:p>
            <a:pPr algn="ctr"/>
            <a:r>
              <a:rPr lang="en-US" dirty="0">
                <a:solidFill>
                  <a:schemeClr val="bg1"/>
                </a:solidFill>
                <a:latin typeface="Amasis MT Pro Black" panose="02040A04050005020304" pitchFamily="18" charset="0"/>
              </a:rPr>
              <a:t>2022 Back to School Workshops</a:t>
            </a:r>
          </a:p>
        </p:txBody>
      </p:sp>
      <p:sp>
        <p:nvSpPr>
          <p:cNvPr id="3" name="Content Placeholder 2">
            <a:extLst>
              <a:ext uri="{FF2B5EF4-FFF2-40B4-BE49-F238E27FC236}">
                <a16:creationId xmlns:a16="http://schemas.microsoft.com/office/drawing/2014/main" id="{3F6572BE-EAB6-48C1-9D72-1CD1BB8976E8}"/>
              </a:ext>
            </a:extLst>
          </p:cNvPr>
          <p:cNvSpPr>
            <a:spLocks noGrp="1"/>
          </p:cNvSpPr>
          <p:nvPr>
            <p:ph idx="1"/>
          </p:nvPr>
        </p:nvSpPr>
        <p:spPr>
          <a:xfrm>
            <a:off x="838200" y="1765510"/>
            <a:ext cx="7563679" cy="4727363"/>
          </a:xfrm>
        </p:spPr>
        <p:txBody>
          <a:bodyPr>
            <a:normAutofit/>
          </a:bodyPr>
          <a:lstStyle/>
          <a:p>
            <a:pPr marL="0" indent="0" algn="ctr">
              <a:buNone/>
            </a:pPr>
            <a:r>
              <a:rPr lang="en-US" sz="3600" dirty="0">
                <a:latin typeface="Amasis MT Pro Black" panose="02040A04050005020304" pitchFamily="18" charset="0"/>
              </a:rPr>
              <a:t>Save the Date- </a:t>
            </a:r>
          </a:p>
          <a:p>
            <a:r>
              <a:rPr lang="en-US" sz="3000" dirty="0">
                <a:solidFill>
                  <a:srgbClr val="000000"/>
                </a:solidFill>
                <a:effectLst/>
                <a:latin typeface="Arial" panose="020B0604020202020204" pitchFamily="34" charset="0"/>
                <a:ea typeface="Times New Roman" panose="02020603050405020304" pitchFamily="18" charset="0"/>
              </a:rPr>
              <a:t>  </a:t>
            </a:r>
            <a:r>
              <a:rPr lang="en-US" sz="2600" dirty="0">
                <a:solidFill>
                  <a:srgbClr val="000000"/>
                </a:solidFill>
                <a:effectLst/>
                <a:latin typeface="Arial" panose="020B0604020202020204" pitchFamily="34" charset="0"/>
                <a:ea typeface="Times New Roman" panose="02020603050405020304" pitchFamily="18" charset="0"/>
              </a:rPr>
              <a:t>July 26, Tuesday  OR  July 27, Wednesday </a:t>
            </a:r>
          </a:p>
          <a:p>
            <a:pPr marL="0" indent="0">
              <a:buNone/>
            </a:pPr>
            <a:r>
              <a:rPr lang="en-US" sz="2600" dirty="0">
                <a:solidFill>
                  <a:srgbClr val="000000"/>
                </a:solidFill>
                <a:effectLst/>
                <a:latin typeface="Arial" panose="020B0604020202020204" pitchFamily="34" charset="0"/>
                <a:ea typeface="Times New Roman" panose="02020603050405020304" pitchFamily="18" charset="0"/>
              </a:rPr>
              <a:t>	</a:t>
            </a:r>
            <a:r>
              <a:rPr lang="en-US" sz="2600" b="1" dirty="0">
                <a:solidFill>
                  <a:srgbClr val="000000"/>
                </a:solidFill>
                <a:effectLst/>
                <a:latin typeface="Arial" panose="020B0604020202020204" pitchFamily="34" charset="0"/>
                <a:ea typeface="Times New Roman" panose="02020603050405020304" pitchFamily="18" charset="0"/>
              </a:rPr>
              <a:t>at Fargo Hilton Garden Inn</a:t>
            </a:r>
          </a:p>
          <a:p>
            <a:pPr marL="0" indent="0">
              <a:buNone/>
            </a:pPr>
            <a:endParaRPr lang="en-US" sz="1800" dirty="0">
              <a:solidFill>
                <a:srgbClr val="000000"/>
              </a:solidFill>
              <a:effectLst/>
              <a:latin typeface="Calibri" panose="020F0502020204030204" pitchFamily="34" charset="0"/>
              <a:ea typeface="Calibri" panose="020F0502020204030204" pitchFamily="34" charset="0"/>
            </a:endParaRPr>
          </a:p>
          <a:p>
            <a:pPr marL="342900" marR="0" lvl="0" indent="-342900">
              <a:lnSpc>
                <a:spcPct val="110000"/>
              </a:lnSpc>
              <a:spcBef>
                <a:spcPts val="0"/>
              </a:spcBef>
              <a:buSzPts val="1000"/>
              <a:buFont typeface="Symbol" panose="05050102010706020507" pitchFamily="18" charset="2"/>
              <a:buChar char=""/>
              <a:tabLst>
                <a:tab pos="457200" algn="l"/>
              </a:tabLst>
            </a:pPr>
            <a:r>
              <a:rPr lang="en-US" sz="2600" dirty="0">
                <a:solidFill>
                  <a:srgbClr val="000000"/>
                </a:solidFill>
                <a:effectLst/>
                <a:latin typeface="Arial" panose="020B0604020202020204" pitchFamily="34" charset="0"/>
                <a:ea typeface="Times New Roman" panose="02020603050405020304" pitchFamily="18" charset="0"/>
              </a:rPr>
              <a:t>August 2, Tuesday  OR  August 3, Wednesday </a:t>
            </a:r>
          </a:p>
          <a:p>
            <a:pPr marL="0" marR="0" lvl="0" indent="0">
              <a:lnSpc>
                <a:spcPct val="110000"/>
              </a:lnSpc>
              <a:spcBef>
                <a:spcPts val="0"/>
              </a:spcBef>
              <a:buSzPts val="1000"/>
              <a:buNone/>
              <a:tabLst>
                <a:tab pos="457200" algn="l"/>
              </a:tabLst>
            </a:pPr>
            <a:r>
              <a:rPr lang="en-US" sz="2600" dirty="0">
                <a:solidFill>
                  <a:srgbClr val="000000"/>
                </a:solidFill>
                <a:latin typeface="Arial" panose="020B0604020202020204" pitchFamily="34" charset="0"/>
                <a:ea typeface="Times New Roman" panose="02020603050405020304" pitchFamily="18" charset="0"/>
              </a:rPr>
              <a:t>		</a:t>
            </a:r>
            <a:r>
              <a:rPr lang="en-US" sz="2600" b="1" dirty="0">
                <a:solidFill>
                  <a:srgbClr val="000000"/>
                </a:solidFill>
                <a:effectLst/>
                <a:latin typeface="Arial" panose="020B0604020202020204" pitchFamily="34" charset="0"/>
                <a:ea typeface="Times New Roman" panose="02020603050405020304" pitchFamily="18" charset="0"/>
              </a:rPr>
              <a:t>at Bismarck’s Ramada Inn</a:t>
            </a:r>
          </a:p>
          <a:p>
            <a:pPr marL="0" marR="0" lvl="0" indent="0">
              <a:lnSpc>
                <a:spcPct val="110000"/>
              </a:lnSpc>
              <a:spcBef>
                <a:spcPts val="0"/>
              </a:spcBef>
              <a:buSzPts val="1000"/>
              <a:buNone/>
              <a:tabLst>
                <a:tab pos="457200" algn="l"/>
              </a:tabLst>
            </a:pPr>
            <a:endParaRPr lang="en-US" sz="1800" dirty="0">
              <a:solidFill>
                <a:srgbClr val="000000"/>
              </a:solidFill>
              <a:effectLst/>
              <a:latin typeface="Calibri" panose="020F0502020204030204" pitchFamily="34" charset="0"/>
              <a:ea typeface="Calibri" panose="020F0502020204030204" pitchFamily="34" charset="0"/>
            </a:endParaRPr>
          </a:p>
          <a:p>
            <a:pPr marL="342900" marR="0" lvl="0" indent="-342900">
              <a:lnSpc>
                <a:spcPct val="120000"/>
              </a:lnSpc>
              <a:spcBef>
                <a:spcPts val="0"/>
              </a:spcBef>
              <a:buSzPts val="1000"/>
              <a:buFont typeface="Symbol" panose="05050102010706020507" pitchFamily="18" charset="2"/>
              <a:buChar char=""/>
              <a:tabLst>
                <a:tab pos="457200" algn="l"/>
              </a:tabLst>
            </a:pPr>
            <a:r>
              <a:rPr lang="en-US" sz="2600" dirty="0">
                <a:solidFill>
                  <a:srgbClr val="000000"/>
                </a:solidFill>
                <a:effectLst/>
                <a:latin typeface="Arial" panose="020B0604020202020204" pitchFamily="34" charset="0"/>
                <a:ea typeface="Times New Roman" panose="02020603050405020304" pitchFamily="18" charset="0"/>
              </a:rPr>
              <a:t>August 4, Thursday </a:t>
            </a:r>
          </a:p>
          <a:p>
            <a:pPr marL="0" marR="0" lvl="0" indent="0">
              <a:lnSpc>
                <a:spcPct val="120000"/>
              </a:lnSpc>
              <a:spcBef>
                <a:spcPts val="0"/>
              </a:spcBef>
              <a:buSzPts val="1000"/>
              <a:buNone/>
              <a:tabLst>
                <a:tab pos="457200" algn="l"/>
              </a:tabLst>
            </a:pPr>
            <a:r>
              <a:rPr lang="en-US" sz="2600" dirty="0">
                <a:solidFill>
                  <a:srgbClr val="000000"/>
                </a:solidFill>
                <a:effectLst/>
                <a:latin typeface="Arial" panose="020B0604020202020204" pitchFamily="34" charset="0"/>
                <a:ea typeface="Times New Roman" panose="02020603050405020304" pitchFamily="18" charset="0"/>
              </a:rPr>
              <a:t>		at The Grand International Inn in Minot </a:t>
            </a:r>
            <a:endParaRPr lang="en-US" sz="2600" dirty="0">
              <a:solidFill>
                <a:srgbClr val="000000"/>
              </a:solidFill>
              <a:effectLst/>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1B6F1669-F9C4-4983-BF0D-CD4B86AD306F}"/>
              </a:ext>
            </a:extLst>
          </p:cNvPr>
          <p:cNvSpPr txBox="1"/>
          <p:nvPr/>
        </p:nvSpPr>
        <p:spPr>
          <a:xfrm>
            <a:off x="8401879" y="1765511"/>
            <a:ext cx="3478032" cy="4262705"/>
          </a:xfrm>
          <a:prstGeom prst="rec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p:spPr>
        <p:txBody>
          <a:bodyPr wrap="square" rtlCol="0">
            <a:spAutoFit/>
          </a:bodyPr>
          <a:lstStyle/>
          <a:p>
            <a:pPr marL="0" marR="0" indent="0">
              <a:spcBef>
                <a:spcPts val="0"/>
              </a:spcBef>
              <a:spcAft>
                <a:spcPts val="1125"/>
              </a:spcAft>
              <a:buNone/>
            </a:pPr>
            <a:endParaRPr lang="en-US" sz="1800" b="1" dirty="0">
              <a:solidFill>
                <a:srgbClr val="000000"/>
              </a:solidFill>
              <a:effectLst/>
              <a:latin typeface="Arial" panose="020B0604020202020204" pitchFamily="34" charset="0"/>
              <a:ea typeface="Calibri" panose="020F0502020204030204" pitchFamily="34" charset="0"/>
            </a:endParaRPr>
          </a:p>
          <a:p>
            <a:pPr marL="0" marR="0" indent="0">
              <a:spcBef>
                <a:spcPts val="0"/>
              </a:spcBef>
              <a:spcAft>
                <a:spcPts val="1125"/>
              </a:spcAft>
              <a:buNone/>
            </a:pPr>
            <a:r>
              <a:rPr lang="en-US" sz="2000" b="1" dirty="0">
                <a:solidFill>
                  <a:srgbClr val="000000"/>
                </a:solidFill>
                <a:effectLst/>
                <a:latin typeface="Arial" panose="020B0604020202020204" pitchFamily="34" charset="0"/>
                <a:ea typeface="Calibri" panose="020F0502020204030204" pitchFamily="34" charset="0"/>
              </a:rPr>
              <a:t>A block of rooms is reserved at each facility at the state rate.</a:t>
            </a:r>
            <a:r>
              <a:rPr lang="en-US" sz="1800" b="1" dirty="0">
                <a:solidFill>
                  <a:srgbClr val="000000"/>
                </a:solidFill>
                <a:effectLst/>
                <a:latin typeface="Arial" panose="020B0604020202020204" pitchFamily="34" charset="0"/>
                <a:ea typeface="Calibri" panose="020F0502020204030204" pitchFamily="34" charset="0"/>
              </a:rPr>
              <a:t> </a:t>
            </a:r>
          </a:p>
          <a:p>
            <a:pPr marL="0" marR="0" indent="0">
              <a:spcBef>
                <a:spcPts val="0"/>
              </a:spcBef>
              <a:spcAft>
                <a:spcPts val="1125"/>
              </a:spcAft>
              <a:buNone/>
            </a:pPr>
            <a:endParaRPr lang="en-US" sz="1000" b="1" dirty="0">
              <a:solidFill>
                <a:srgbClr val="000000"/>
              </a:solidFill>
              <a:effectLst/>
              <a:latin typeface="Arial" panose="020B0604020202020204" pitchFamily="34" charset="0"/>
              <a:ea typeface="Calibri" panose="020F0502020204030204" pitchFamily="34" charset="0"/>
            </a:endParaRPr>
          </a:p>
          <a:p>
            <a:pPr marL="0" marR="0" indent="0">
              <a:spcBef>
                <a:spcPts val="0"/>
              </a:spcBef>
              <a:spcAft>
                <a:spcPts val="1125"/>
              </a:spcAft>
              <a:buNone/>
            </a:pPr>
            <a:r>
              <a:rPr lang="en-US" sz="2000" b="1" dirty="0">
                <a:solidFill>
                  <a:srgbClr val="000000"/>
                </a:solidFill>
                <a:effectLst/>
                <a:latin typeface="Arial" panose="020B0604020202020204" pitchFamily="34" charset="0"/>
                <a:ea typeface="Calibri" panose="020F0502020204030204" pitchFamily="34" charset="0"/>
              </a:rPr>
              <a:t>Please plan to attend one of the workshop dates. </a:t>
            </a:r>
            <a:endParaRPr lang="en-US" sz="2000" b="1" dirty="0">
              <a:effectLst/>
              <a:latin typeface="Calibri" panose="020F0502020204030204" pitchFamily="34" charset="0"/>
              <a:ea typeface="Calibri" panose="020F0502020204030204" pitchFamily="34" charset="0"/>
            </a:endParaRPr>
          </a:p>
          <a:p>
            <a:pPr marL="0" marR="0" indent="0">
              <a:spcBef>
                <a:spcPts val="0"/>
              </a:spcBef>
              <a:spcAft>
                <a:spcPts val="1125"/>
              </a:spcAft>
              <a:buNone/>
            </a:pPr>
            <a:endParaRPr lang="en-US" sz="1000" b="1" dirty="0">
              <a:solidFill>
                <a:srgbClr val="000000"/>
              </a:solidFill>
              <a:effectLst/>
              <a:latin typeface="Arial" panose="020B0604020202020204" pitchFamily="34" charset="0"/>
              <a:ea typeface="Calibri" panose="020F0502020204030204" pitchFamily="34" charset="0"/>
            </a:endParaRPr>
          </a:p>
          <a:p>
            <a:pPr marL="0" marR="0" indent="0">
              <a:spcBef>
                <a:spcPts val="0"/>
              </a:spcBef>
              <a:spcAft>
                <a:spcPts val="1125"/>
              </a:spcAft>
              <a:buNone/>
            </a:pPr>
            <a:r>
              <a:rPr lang="en-US" sz="2000" b="1" dirty="0">
                <a:solidFill>
                  <a:srgbClr val="000000"/>
                </a:solidFill>
                <a:effectLst/>
                <a:latin typeface="Arial" panose="020B0604020202020204" pitchFamily="34" charset="0"/>
                <a:ea typeface="Calibri" panose="020F0502020204030204" pitchFamily="34" charset="0"/>
              </a:rPr>
              <a:t>Due to increasing food prices, the registration fee will be $70.</a:t>
            </a:r>
          </a:p>
          <a:p>
            <a:pPr marL="0" marR="0" indent="0">
              <a:spcBef>
                <a:spcPts val="0"/>
              </a:spcBef>
              <a:spcAft>
                <a:spcPts val="1125"/>
              </a:spcAft>
              <a:buNone/>
            </a:pP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258842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ird in a flowering bush with a green background">
            <a:extLst>
              <a:ext uri="{FF2B5EF4-FFF2-40B4-BE49-F238E27FC236}">
                <a16:creationId xmlns:a16="http://schemas.microsoft.com/office/drawing/2014/main" id="{6D5C38E8-B9D2-4B0D-A585-8921F0844B72}"/>
              </a:ext>
            </a:extLst>
          </p:cNvPr>
          <p:cNvPicPr>
            <a:picLocks noChangeAspect="1"/>
          </p:cNvPicPr>
          <p:nvPr/>
        </p:nvPicPr>
        <p:blipFill>
          <a:blip r:embed="rId2">
            <a:extLst>
              <a:ext uri="{28A0092B-C50C-407E-A947-70E740481C1C}">
                <a14:useLocalDpi xmlns:a14="http://schemas.microsoft.com/office/drawing/2010/main" val="0"/>
              </a:ext>
            </a:extLst>
          </a:blip>
          <a:srcRect l="5778" r="5778"/>
          <a:stretch/>
        </p:blipFill>
        <p:spPr>
          <a:xfrm>
            <a:off x="4450522" y="555428"/>
            <a:ext cx="7264400" cy="5747143"/>
          </a:xfrm>
          <a:prstGeom prst="rect">
            <a:avLst/>
          </a:prstGeom>
        </p:spPr>
      </p:pic>
      <p:sp>
        <p:nvSpPr>
          <p:cNvPr id="2" name="Title 1">
            <a:extLst>
              <a:ext uri="{FF2B5EF4-FFF2-40B4-BE49-F238E27FC236}">
                <a16:creationId xmlns:a16="http://schemas.microsoft.com/office/drawing/2014/main" id="{B3418648-B6AB-47F6-BB58-F85B23424991}"/>
              </a:ext>
            </a:extLst>
          </p:cNvPr>
          <p:cNvSpPr>
            <a:spLocks noGrp="1"/>
          </p:cNvSpPr>
          <p:nvPr>
            <p:ph type="title"/>
          </p:nvPr>
        </p:nvSpPr>
        <p:spPr>
          <a:xfrm>
            <a:off x="371094" y="771144"/>
            <a:ext cx="4556506" cy="1514856"/>
          </a:xfrm>
        </p:spPr>
        <p:txBody>
          <a:bodyPr anchor="b">
            <a:noAutofit/>
          </a:bodyPr>
          <a:lstStyle/>
          <a:p>
            <a:r>
              <a:rPr lang="en-US" sz="3600" b="1"/>
              <a:t>Next Kitchen Counter Conversation</a:t>
            </a:r>
          </a:p>
        </p:txBody>
      </p:sp>
      <p:sp>
        <p:nvSpPr>
          <p:cNvPr id="3" name="Content Placeholder 2">
            <a:extLst>
              <a:ext uri="{FF2B5EF4-FFF2-40B4-BE49-F238E27FC236}">
                <a16:creationId xmlns:a16="http://schemas.microsoft.com/office/drawing/2014/main" id="{63DE10F0-F356-4184-8D0A-08D05A360B64}"/>
              </a:ext>
            </a:extLst>
          </p:cNvPr>
          <p:cNvSpPr>
            <a:spLocks noGrp="1"/>
          </p:cNvSpPr>
          <p:nvPr>
            <p:ph idx="1"/>
          </p:nvPr>
        </p:nvSpPr>
        <p:spPr>
          <a:xfrm>
            <a:off x="371094" y="2718054"/>
            <a:ext cx="3869602" cy="3207258"/>
          </a:xfrm>
        </p:spPr>
        <p:txBody>
          <a:bodyPr anchor="t">
            <a:normAutofit lnSpcReduction="10000"/>
          </a:bodyPr>
          <a:lstStyle/>
          <a:p>
            <a:pPr marL="0" indent="0">
              <a:buNone/>
            </a:pPr>
            <a:r>
              <a:rPr lang="en-US" b="1"/>
              <a:t>“Top 10 Ways to Get Ready </a:t>
            </a:r>
            <a:r>
              <a:rPr lang="en-US" b="1" dirty="0"/>
              <a:t>for </a:t>
            </a:r>
            <a:r>
              <a:rPr lang="en-US" b="1"/>
              <a:t>Next Year”</a:t>
            </a:r>
            <a:endParaRPr lang="en-US" b="1" dirty="0"/>
          </a:p>
          <a:p>
            <a:pPr marL="0" indent="0">
              <a:buNone/>
            </a:pPr>
            <a:endParaRPr lang="en-US" b="1" dirty="0"/>
          </a:p>
          <a:p>
            <a:endParaRPr lang="en-US" b="1" dirty="0"/>
          </a:p>
          <a:p>
            <a:r>
              <a:rPr lang="en-US" b="1" dirty="0"/>
              <a:t>May 17, 2022</a:t>
            </a:r>
          </a:p>
          <a:p>
            <a:r>
              <a:rPr lang="en-US" b="1" dirty="0"/>
              <a:t>2 p.m. Central Standard Time</a:t>
            </a:r>
          </a:p>
          <a:p>
            <a:endParaRPr lang="en-US" sz="2400" b="1" dirty="0"/>
          </a:p>
        </p:txBody>
      </p:sp>
    </p:spTree>
    <p:extLst>
      <p:ext uri="{BB962C8B-B14F-4D97-AF65-F5344CB8AC3E}">
        <p14:creationId xmlns:p14="http://schemas.microsoft.com/office/powerpoint/2010/main" val="1099498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3" descr="Laptop with phone and calculator">
            <a:extLst>
              <a:ext uri="{FF2B5EF4-FFF2-40B4-BE49-F238E27FC236}">
                <a16:creationId xmlns:a16="http://schemas.microsoft.com/office/drawing/2014/main" id="{6AFE93CB-F203-44E0-8BD7-81FF51F3E5D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840000">
            <a:off x="-402332" y="-632952"/>
            <a:ext cx="9567333" cy="8024519"/>
          </a:xfrm>
          <a:prstGeom prst="rect">
            <a:avLst/>
          </a:prstGeom>
        </p:spPr>
      </p:pic>
      <p:sp>
        <p:nvSpPr>
          <p:cNvPr id="2" name="Text Placeholder 1">
            <a:extLst>
              <a:ext uri="{FF2B5EF4-FFF2-40B4-BE49-F238E27FC236}">
                <a16:creationId xmlns:a16="http://schemas.microsoft.com/office/drawing/2014/main" id="{3E62EB03-127C-4C77-A150-2990E732DB0E}"/>
              </a:ext>
            </a:extLst>
          </p:cNvPr>
          <p:cNvSpPr>
            <a:spLocks noGrp="1"/>
          </p:cNvSpPr>
          <p:nvPr>
            <p:ph type="body" sz="quarter" idx="13"/>
          </p:nvPr>
        </p:nvSpPr>
        <p:spPr>
          <a:xfrm rot="-840000">
            <a:off x="1813348" y="1441803"/>
            <a:ext cx="4231704" cy="1310011"/>
          </a:xfrm>
        </p:spPr>
        <p:txBody>
          <a:bodyPr>
            <a:normAutofit/>
          </a:bodyPr>
          <a:lstStyle/>
          <a:p>
            <a:r>
              <a:rPr lang="en-US" sz="2800"/>
              <a:t>Contact us:</a:t>
            </a:r>
          </a:p>
          <a:p>
            <a:r>
              <a:rPr lang="en-US" sz="2800">
                <a:cs typeface="Calibri"/>
              </a:rPr>
              <a:t>Call: 701-328-2294</a:t>
            </a:r>
          </a:p>
          <a:p>
            <a:r>
              <a:rPr lang="en-US" sz="2800">
                <a:cs typeface="Calibri"/>
              </a:rPr>
              <a:t>Email: </a:t>
            </a:r>
            <a:r>
              <a:rPr lang="en-US" sz="2800">
                <a:cs typeface="Calibri"/>
                <a:hlinkClick r:id="rId4"/>
              </a:rPr>
              <a:t>dpicnfd@nd.gov</a:t>
            </a:r>
            <a:endParaRPr lang="en-US" sz="2800">
              <a:cs typeface="Calibri"/>
            </a:endParaRPr>
          </a:p>
          <a:p>
            <a:endParaRPr lang="en-US">
              <a:cs typeface="Calibri"/>
            </a:endParaRPr>
          </a:p>
        </p:txBody>
      </p:sp>
      <p:pic>
        <p:nvPicPr>
          <p:cNvPr id="16" name="Graphic 16" descr="Butterfly outline">
            <a:extLst>
              <a:ext uri="{FF2B5EF4-FFF2-40B4-BE49-F238E27FC236}">
                <a16:creationId xmlns:a16="http://schemas.microsoft.com/office/drawing/2014/main" id="{3C430C40-F376-47DC-9CF2-AF1239BC890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140000">
            <a:off x="8771467" y="1099726"/>
            <a:ext cx="914400" cy="914400"/>
          </a:xfrm>
          <a:prstGeom prst="rect">
            <a:avLst/>
          </a:prstGeom>
        </p:spPr>
      </p:pic>
      <p:pic>
        <p:nvPicPr>
          <p:cNvPr id="18" name="Picture 4">
            <a:extLst>
              <a:ext uri="{FF2B5EF4-FFF2-40B4-BE49-F238E27FC236}">
                <a16:creationId xmlns:a16="http://schemas.microsoft.com/office/drawing/2014/main" id="{EB232BBC-28BE-4EEF-912C-5A4C054C5A86}"/>
              </a:ext>
            </a:extLst>
          </p:cNvPr>
          <p:cNvPicPr>
            <a:picLocks noChangeAspect="1"/>
          </p:cNvPicPr>
          <p:nvPr/>
        </p:nvPicPr>
        <p:blipFill>
          <a:blip r:embed="rId7"/>
          <a:stretch>
            <a:fillRect/>
          </a:stretch>
        </p:blipFill>
        <p:spPr>
          <a:xfrm>
            <a:off x="8808244" y="6072259"/>
            <a:ext cx="3350418" cy="785670"/>
          </a:xfrm>
          <a:prstGeom prst="rect">
            <a:avLst/>
          </a:prstGeom>
        </p:spPr>
      </p:pic>
    </p:spTree>
    <p:extLst>
      <p:ext uri="{BB962C8B-B14F-4D97-AF65-F5344CB8AC3E}">
        <p14:creationId xmlns:p14="http://schemas.microsoft.com/office/powerpoint/2010/main" val="2026937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ACCADB-F05F-41AF-866D-88C56DE588BC}"/>
              </a:ext>
            </a:extLst>
          </p:cNvPr>
          <p:cNvSpPr>
            <a:spLocks noGrp="1"/>
          </p:cNvSpPr>
          <p:nvPr>
            <p:ph type="title"/>
          </p:nvPr>
        </p:nvSpPr>
        <p:spPr/>
        <p:txBody>
          <a:bodyPr/>
          <a:lstStyle/>
          <a:p>
            <a:r>
              <a:rPr lang="en-US" dirty="0"/>
              <a:t>Deb Contact info</a:t>
            </a:r>
          </a:p>
        </p:txBody>
      </p:sp>
      <p:sp>
        <p:nvSpPr>
          <p:cNvPr id="4" name="Content Placeholder 3">
            <a:extLst>
              <a:ext uri="{FF2B5EF4-FFF2-40B4-BE49-F238E27FC236}">
                <a16:creationId xmlns:a16="http://schemas.microsoft.com/office/drawing/2014/main" id="{05B5A340-3DC0-481D-A3AB-49C9B59BAF49}"/>
              </a:ext>
            </a:extLst>
          </p:cNvPr>
          <p:cNvSpPr>
            <a:spLocks noGrp="1"/>
          </p:cNvSpPr>
          <p:nvPr>
            <p:ph idx="1"/>
          </p:nvPr>
        </p:nvSpPr>
        <p:spPr/>
        <p:txBody>
          <a:bodyPr/>
          <a:lstStyle/>
          <a:p>
            <a:r>
              <a:rPr lang="en-US" dirty="0">
                <a:hlinkClick r:id="rId2"/>
              </a:rPr>
              <a:t>degeland@nd.gov</a:t>
            </a:r>
            <a:endParaRPr lang="en-US" dirty="0"/>
          </a:p>
          <a:p>
            <a:r>
              <a:rPr lang="en-US" dirty="0"/>
              <a:t>701-328-3718</a:t>
            </a:r>
          </a:p>
          <a:p>
            <a:r>
              <a:rPr lang="en-US" dirty="0"/>
              <a:t>701-391-2884 cell</a:t>
            </a:r>
          </a:p>
        </p:txBody>
      </p:sp>
    </p:spTree>
    <p:extLst>
      <p:ext uri="{BB962C8B-B14F-4D97-AF65-F5344CB8AC3E}">
        <p14:creationId xmlns:p14="http://schemas.microsoft.com/office/powerpoint/2010/main" val="4060651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7A1617-A9C7-449F-9D01-CF8DBC6E254E}"/>
              </a:ext>
            </a:extLst>
          </p:cNvPr>
          <p:cNvSpPr>
            <a:spLocks noGrp="1"/>
          </p:cNvSpPr>
          <p:nvPr>
            <p:ph type="body" sz="quarter" idx="13"/>
          </p:nvPr>
        </p:nvSpPr>
        <p:spPr>
          <a:xfrm>
            <a:off x="914400" y="865238"/>
            <a:ext cx="10422194" cy="5240593"/>
          </a:xfrm>
        </p:spPr>
        <p:txBody>
          <a:bodyPr>
            <a:normAutofit fontScale="62500" lnSpcReduction="20000"/>
          </a:bodyPr>
          <a:lstStyle/>
          <a:p>
            <a:r>
              <a:rPr lang="en-US" sz="2600" b="0" i="0" u="none" strike="noStrike" baseline="0" dirty="0">
                <a:solidFill>
                  <a:srgbClr val="000000"/>
                </a:solidFill>
                <a:latin typeface="Franklin Gothic Book" panose="020B0503020102020204" pitchFamily="34" charset="0"/>
              </a:rPr>
              <a:t>USDA Nondiscrimination Statement</a:t>
            </a:r>
          </a:p>
          <a:p>
            <a:r>
              <a:rPr lang="en-US" b="0" i="0" u="none" strike="noStrike" baseline="0" dirty="0">
                <a:solidFill>
                  <a:srgbClr val="000000"/>
                </a:solidFill>
                <a:latin typeface="Franklin Gothic Book" panose="020B0503020102020204" pitchFamily="34" charset="0"/>
              </a:rPr>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 </a:t>
            </a:r>
          </a:p>
          <a:p>
            <a:r>
              <a:rPr lang="en-US" b="0" i="0" u="none" strike="noStrike" baseline="0" dirty="0">
                <a:solidFill>
                  <a:srgbClr val="000000"/>
                </a:solidFill>
                <a:latin typeface="Franklin Gothic Book" panose="020B0503020102020204" pitchFamily="34" charset="0"/>
              </a:rPr>
              <a:t>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a:t>
            </a:r>
          </a:p>
          <a:p>
            <a:r>
              <a:rPr lang="en-US" b="0" i="0" u="none" strike="noStrike" baseline="0" dirty="0">
                <a:solidFill>
                  <a:srgbClr val="000000"/>
                </a:solidFill>
                <a:latin typeface="Franklin Gothic Book" panose="020B0503020102020204" pitchFamily="34" charset="0"/>
              </a:rPr>
              <a:t>To file a program complaint of discrimination, complete the USDA Program Discrimination Complaint Form, (AD-3027) found online at: http://www.ascr.usda.gov/complaint_filing_cust.html, and at any USDA office, or write a letter addressed to USDA and provide in the letter all of the information requested in the form. To request a copy of the complaint form, call (866) 632-9992. Submit your completed form or letter to USDA by: </a:t>
            </a:r>
          </a:p>
          <a:p>
            <a:r>
              <a:rPr lang="en-US" b="0" i="0" u="none" strike="noStrike" baseline="0" dirty="0">
                <a:solidFill>
                  <a:srgbClr val="000000"/>
                </a:solidFill>
                <a:latin typeface="Franklin Gothic Book" panose="020B0503020102020204" pitchFamily="34" charset="0"/>
              </a:rPr>
              <a:t>(1)mail: U.S. Department of Agriculture Office of the Assistant Secretary for Civil Rights 1400 Independence Avenue, SW Washington, D.C. 20250-9410; </a:t>
            </a:r>
          </a:p>
          <a:p>
            <a:r>
              <a:rPr lang="en-US" b="0" i="0" u="none" strike="noStrike" baseline="0" dirty="0">
                <a:solidFill>
                  <a:srgbClr val="000000"/>
                </a:solidFill>
                <a:latin typeface="Franklin Gothic Book" panose="020B0503020102020204" pitchFamily="34" charset="0"/>
              </a:rPr>
              <a:t>(2) fax: (202) 690-7442; or </a:t>
            </a:r>
          </a:p>
          <a:p>
            <a:r>
              <a:rPr lang="en-US" b="0" i="0" u="none" strike="noStrike" baseline="0" dirty="0">
                <a:solidFill>
                  <a:srgbClr val="000000"/>
                </a:solidFill>
                <a:latin typeface="Franklin Gothic Book" panose="020B0503020102020204" pitchFamily="34" charset="0"/>
              </a:rPr>
              <a:t>(3) email: </a:t>
            </a:r>
            <a:r>
              <a:rPr lang="en-US" b="0" i="0" u="none" strike="noStrike" baseline="0" dirty="0">
                <a:solidFill>
                  <a:srgbClr val="000000"/>
                </a:solidFill>
                <a:latin typeface="Franklin Gothic Book" panose="020B0503020102020204" pitchFamily="34" charset="0"/>
                <a:hlinkClick r:id="rId2"/>
              </a:rPr>
              <a:t>program.intake@usda.gov</a:t>
            </a:r>
            <a:r>
              <a:rPr lang="en-US" b="0" i="0" u="none" strike="noStrike" baseline="0" dirty="0">
                <a:solidFill>
                  <a:srgbClr val="000000"/>
                </a:solidFill>
                <a:latin typeface="Franklin Gothic Book" panose="020B0503020102020204" pitchFamily="34" charset="0"/>
              </a:rPr>
              <a:t>.</a:t>
            </a:r>
          </a:p>
          <a:p>
            <a:pPr algn="ctr"/>
            <a:r>
              <a:rPr lang="en-US" sz="2600" b="0" i="0" u="none" strike="noStrike" baseline="0" dirty="0">
                <a:solidFill>
                  <a:srgbClr val="000000"/>
                </a:solidFill>
                <a:latin typeface="Franklin Gothic Book" panose="020B0503020102020204" pitchFamily="34" charset="0"/>
              </a:rPr>
              <a:t>This institution is an equal opportunity provider.</a:t>
            </a:r>
            <a:endParaRPr lang="en-US" sz="2600" dirty="0"/>
          </a:p>
        </p:txBody>
      </p:sp>
      <p:pic>
        <p:nvPicPr>
          <p:cNvPr id="4" name="Picture 4">
            <a:extLst>
              <a:ext uri="{FF2B5EF4-FFF2-40B4-BE49-F238E27FC236}">
                <a16:creationId xmlns:a16="http://schemas.microsoft.com/office/drawing/2014/main" id="{FB7710E7-66EB-4214-8D13-99C1AA29607D}"/>
              </a:ext>
            </a:extLst>
          </p:cNvPr>
          <p:cNvPicPr>
            <a:picLocks noChangeAspect="1"/>
          </p:cNvPicPr>
          <p:nvPr/>
        </p:nvPicPr>
        <p:blipFill>
          <a:blip r:embed="rId3"/>
          <a:stretch>
            <a:fillRect/>
          </a:stretch>
        </p:blipFill>
        <p:spPr>
          <a:xfrm>
            <a:off x="8808244" y="6072259"/>
            <a:ext cx="3350418" cy="785670"/>
          </a:xfrm>
          <a:prstGeom prst="rect">
            <a:avLst/>
          </a:prstGeom>
        </p:spPr>
      </p:pic>
    </p:spTree>
    <p:extLst>
      <p:ext uri="{BB962C8B-B14F-4D97-AF65-F5344CB8AC3E}">
        <p14:creationId xmlns:p14="http://schemas.microsoft.com/office/powerpoint/2010/main" val="2232581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Quizzical burrowing owl looking forward">
            <a:extLst>
              <a:ext uri="{FF2B5EF4-FFF2-40B4-BE49-F238E27FC236}">
                <a16:creationId xmlns:a16="http://schemas.microsoft.com/office/drawing/2014/main" id="{FCA66B87-B097-4812-ABAC-93F0AAB8E02D}"/>
              </a:ext>
            </a:extLst>
          </p:cNvPr>
          <p:cNvPicPr>
            <a:picLocks noChangeAspect="1"/>
          </p:cNvPicPr>
          <p:nvPr/>
        </p:nvPicPr>
        <p:blipFill rotWithShape="1">
          <a:blip r:embed="rId2">
            <a:extLst>
              <a:ext uri="{28A0092B-C50C-407E-A947-70E740481C1C}">
                <a14:useLocalDpi xmlns:a14="http://schemas.microsoft.com/office/drawing/2010/main" val="0"/>
              </a:ext>
            </a:extLst>
          </a:blip>
          <a:srcRect t="3071" r="1" b="13748"/>
          <a:stretch/>
        </p:blipFill>
        <p:spPr>
          <a:xfrm>
            <a:off x="1" y="10"/>
            <a:ext cx="11862683" cy="6857990"/>
          </a:xfrm>
          <a:custGeom>
            <a:avLst/>
            <a:gdLst/>
            <a:ahLst/>
            <a:cxnLst/>
            <a:rect l="l" t="t" r="r" b="b"/>
            <a:pathLst>
              <a:path w="11862683" h="6858000">
                <a:moveTo>
                  <a:pt x="0" y="0"/>
                </a:moveTo>
                <a:lnTo>
                  <a:pt x="4038600" y="0"/>
                </a:lnTo>
                <a:lnTo>
                  <a:pt x="4114800" y="0"/>
                </a:lnTo>
                <a:lnTo>
                  <a:pt x="4282294" y="0"/>
                </a:lnTo>
                <a:lnTo>
                  <a:pt x="6139260" y="0"/>
                </a:lnTo>
                <a:lnTo>
                  <a:pt x="6362810" y="0"/>
                </a:lnTo>
                <a:lnTo>
                  <a:pt x="7272221" y="0"/>
                </a:lnTo>
                <a:lnTo>
                  <a:pt x="10815342" y="0"/>
                </a:lnTo>
                <a:cubicBezTo>
                  <a:pt x="10709672" y="35571"/>
                  <a:pt x="10607020" y="78255"/>
                  <a:pt x="10501350" y="110269"/>
                </a:cubicBezTo>
                <a:cubicBezTo>
                  <a:pt x="10516447" y="145839"/>
                  <a:pt x="10531542" y="138725"/>
                  <a:pt x="10546639" y="135168"/>
                </a:cubicBezTo>
                <a:cubicBezTo>
                  <a:pt x="10637212" y="120941"/>
                  <a:pt x="10730806" y="110269"/>
                  <a:pt x="10818360" y="71141"/>
                </a:cubicBezTo>
                <a:cubicBezTo>
                  <a:pt x="10839496" y="64027"/>
                  <a:pt x="10863648" y="64027"/>
                  <a:pt x="10872705" y="88927"/>
                </a:cubicBezTo>
                <a:cubicBezTo>
                  <a:pt x="10887801" y="124497"/>
                  <a:pt x="10866668" y="145839"/>
                  <a:pt x="10845532" y="163625"/>
                </a:cubicBezTo>
                <a:cubicBezTo>
                  <a:pt x="10809304" y="195638"/>
                  <a:pt x="10767036" y="188525"/>
                  <a:pt x="10727787" y="192082"/>
                </a:cubicBezTo>
                <a:cubicBezTo>
                  <a:pt x="10619098" y="209867"/>
                  <a:pt x="10567772" y="259665"/>
                  <a:pt x="10543619" y="373491"/>
                </a:cubicBezTo>
                <a:cubicBezTo>
                  <a:pt x="10637212" y="327250"/>
                  <a:pt x="10730806" y="384162"/>
                  <a:pt x="10821380" y="352148"/>
                </a:cubicBezTo>
                <a:cubicBezTo>
                  <a:pt x="10845532" y="345034"/>
                  <a:pt x="10881763" y="355706"/>
                  <a:pt x="10869686" y="394834"/>
                </a:cubicBezTo>
                <a:cubicBezTo>
                  <a:pt x="10857610" y="430405"/>
                  <a:pt x="10818360" y="458860"/>
                  <a:pt x="10887801" y="451747"/>
                </a:cubicBezTo>
                <a:cubicBezTo>
                  <a:pt x="10939127" y="448189"/>
                  <a:pt x="10954222" y="405504"/>
                  <a:pt x="10969318" y="359262"/>
                </a:cubicBezTo>
                <a:cubicBezTo>
                  <a:pt x="10981394" y="334364"/>
                  <a:pt x="11014605" y="320135"/>
                  <a:pt x="11038758" y="334364"/>
                </a:cubicBezTo>
                <a:cubicBezTo>
                  <a:pt x="11068949" y="348592"/>
                  <a:pt x="11059892" y="387720"/>
                  <a:pt x="11059892" y="416176"/>
                </a:cubicBezTo>
                <a:cubicBezTo>
                  <a:pt x="11062912" y="469532"/>
                  <a:pt x="11038758" y="494431"/>
                  <a:pt x="10996491" y="505101"/>
                </a:cubicBezTo>
                <a:cubicBezTo>
                  <a:pt x="10945164" y="519330"/>
                  <a:pt x="10893840" y="537116"/>
                  <a:pt x="10827418" y="558458"/>
                </a:cubicBezTo>
                <a:cubicBezTo>
                  <a:pt x="10899878" y="594028"/>
                  <a:pt x="10954222" y="586915"/>
                  <a:pt x="11008566" y="558458"/>
                </a:cubicBezTo>
                <a:cubicBezTo>
                  <a:pt x="11074988" y="526444"/>
                  <a:pt x="11162542" y="483759"/>
                  <a:pt x="11216886" y="522887"/>
                </a:cubicBezTo>
                <a:cubicBezTo>
                  <a:pt x="11298403" y="579800"/>
                  <a:pt x="11364824" y="544229"/>
                  <a:pt x="11437284" y="533558"/>
                </a:cubicBezTo>
                <a:cubicBezTo>
                  <a:pt x="11588242" y="512216"/>
                  <a:pt x="11494648" y="480203"/>
                  <a:pt x="11645605" y="462417"/>
                </a:cubicBezTo>
                <a:cubicBezTo>
                  <a:pt x="11705988" y="455303"/>
                  <a:pt x="11769390" y="426847"/>
                  <a:pt x="11856944" y="465975"/>
                </a:cubicBezTo>
                <a:cubicBezTo>
                  <a:pt x="11461437" y="672284"/>
                  <a:pt x="11274250" y="658055"/>
                  <a:pt x="10921012" y="910606"/>
                </a:cubicBezTo>
                <a:cubicBezTo>
                  <a:pt x="10936107" y="935506"/>
                  <a:pt x="10951202" y="924835"/>
                  <a:pt x="10966299" y="921277"/>
                </a:cubicBezTo>
                <a:cubicBezTo>
                  <a:pt x="10990452" y="917720"/>
                  <a:pt x="11020644" y="903491"/>
                  <a:pt x="11026682" y="949734"/>
                </a:cubicBezTo>
                <a:cubicBezTo>
                  <a:pt x="11029702" y="985305"/>
                  <a:pt x="11011585" y="1003089"/>
                  <a:pt x="10981394" y="1006647"/>
                </a:cubicBezTo>
                <a:cubicBezTo>
                  <a:pt x="10893840" y="1020875"/>
                  <a:pt x="10815342" y="1070674"/>
                  <a:pt x="10736844" y="1113358"/>
                </a:cubicBezTo>
                <a:cubicBezTo>
                  <a:pt x="10700615" y="1131144"/>
                  <a:pt x="10661366" y="1156043"/>
                  <a:pt x="10676462" y="1220069"/>
                </a:cubicBezTo>
                <a:cubicBezTo>
                  <a:pt x="10706652" y="1237855"/>
                  <a:pt x="10727787" y="1212955"/>
                  <a:pt x="10751940" y="1209399"/>
                </a:cubicBezTo>
                <a:cubicBezTo>
                  <a:pt x="10776093" y="1205842"/>
                  <a:pt x="10833457" y="1220069"/>
                  <a:pt x="10818360" y="1230741"/>
                </a:cubicBezTo>
                <a:cubicBezTo>
                  <a:pt x="10748920" y="1269868"/>
                  <a:pt x="10875724" y="1365909"/>
                  <a:pt x="10791190" y="1365909"/>
                </a:cubicBezTo>
                <a:cubicBezTo>
                  <a:pt x="10652309" y="1365909"/>
                  <a:pt x="10576830" y="1536647"/>
                  <a:pt x="10443988" y="1540204"/>
                </a:cubicBezTo>
                <a:cubicBezTo>
                  <a:pt x="10422854" y="1540204"/>
                  <a:pt x="10413797" y="1572219"/>
                  <a:pt x="10413797" y="1597117"/>
                </a:cubicBezTo>
                <a:cubicBezTo>
                  <a:pt x="10413797" y="1629132"/>
                  <a:pt x="10434930" y="1632688"/>
                  <a:pt x="10456064" y="1636245"/>
                </a:cubicBezTo>
                <a:cubicBezTo>
                  <a:pt x="10489275" y="1639802"/>
                  <a:pt x="10525504" y="1597117"/>
                  <a:pt x="10567772" y="1657587"/>
                </a:cubicBezTo>
                <a:cubicBezTo>
                  <a:pt x="10489275" y="1693158"/>
                  <a:pt x="10407758" y="1728729"/>
                  <a:pt x="10410777" y="1849668"/>
                </a:cubicBezTo>
                <a:cubicBezTo>
                  <a:pt x="10410777" y="1881683"/>
                  <a:pt x="10377566" y="1895910"/>
                  <a:pt x="10353413" y="1903025"/>
                </a:cubicBezTo>
                <a:cubicBezTo>
                  <a:pt x="10311146" y="1917252"/>
                  <a:pt x="10277935" y="1938595"/>
                  <a:pt x="10253782" y="1984836"/>
                </a:cubicBezTo>
                <a:cubicBezTo>
                  <a:pt x="10253782" y="1995507"/>
                  <a:pt x="10253782" y="2002622"/>
                  <a:pt x="10253782" y="2013292"/>
                </a:cubicBezTo>
                <a:cubicBezTo>
                  <a:pt x="10259820" y="2123562"/>
                  <a:pt x="10320202" y="2120004"/>
                  <a:pt x="10386624" y="2102219"/>
                </a:cubicBezTo>
                <a:cubicBezTo>
                  <a:pt x="10465122" y="2080877"/>
                  <a:pt x="10543619" y="2038192"/>
                  <a:pt x="10628156" y="2077320"/>
                </a:cubicBezTo>
                <a:cubicBezTo>
                  <a:pt x="10510408" y="2130676"/>
                  <a:pt x="10380586" y="2134233"/>
                  <a:pt x="10271896" y="2208931"/>
                </a:cubicBezTo>
                <a:cubicBezTo>
                  <a:pt x="10676462" y="2223159"/>
                  <a:pt x="11032720" y="1984836"/>
                  <a:pt x="11425208" y="1892353"/>
                </a:cubicBezTo>
                <a:cubicBezTo>
                  <a:pt x="11413131" y="1952823"/>
                  <a:pt x="11379920" y="1967051"/>
                  <a:pt x="11352748" y="1974165"/>
                </a:cubicBezTo>
                <a:cubicBezTo>
                  <a:pt x="11207830" y="2020407"/>
                  <a:pt x="11081026" y="2112891"/>
                  <a:pt x="10948184" y="2191146"/>
                </a:cubicBezTo>
                <a:cubicBezTo>
                  <a:pt x="10893840" y="2223159"/>
                  <a:pt x="10854590" y="2258731"/>
                  <a:pt x="10833457" y="2326314"/>
                </a:cubicBezTo>
                <a:cubicBezTo>
                  <a:pt x="10815342" y="2390340"/>
                  <a:pt x="10779112" y="2418796"/>
                  <a:pt x="10712690" y="2401012"/>
                </a:cubicBezTo>
                <a:cubicBezTo>
                  <a:pt x="10658346" y="2386784"/>
                  <a:pt x="10600982" y="2393898"/>
                  <a:pt x="10543619" y="2401012"/>
                </a:cubicBezTo>
                <a:cubicBezTo>
                  <a:pt x="10480218" y="2408126"/>
                  <a:pt x="10407758" y="2479267"/>
                  <a:pt x="10422854" y="2518395"/>
                </a:cubicBezTo>
                <a:cubicBezTo>
                  <a:pt x="10453044" y="2582422"/>
                  <a:pt x="10504370" y="2550408"/>
                  <a:pt x="10546639" y="2543294"/>
                </a:cubicBezTo>
                <a:cubicBezTo>
                  <a:pt x="10597964" y="2536181"/>
                  <a:pt x="10691556" y="2518395"/>
                  <a:pt x="10691556" y="2525509"/>
                </a:cubicBezTo>
                <a:cubicBezTo>
                  <a:pt x="10724768" y="2685576"/>
                  <a:pt x="10800246" y="2564636"/>
                  <a:pt x="10854590" y="2564636"/>
                </a:cubicBezTo>
                <a:cubicBezTo>
                  <a:pt x="10905916" y="2564636"/>
                  <a:pt x="10957241" y="2546851"/>
                  <a:pt x="11005548" y="2532623"/>
                </a:cubicBezTo>
                <a:cubicBezTo>
                  <a:pt x="11068949" y="2514837"/>
                  <a:pt x="11126312" y="2546851"/>
                  <a:pt x="11186696" y="2553965"/>
                </a:cubicBezTo>
                <a:cubicBezTo>
                  <a:pt x="11241040" y="2561080"/>
                  <a:pt x="11210850" y="2653563"/>
                  <a:pt x="11244060" y="2692689"/>
                </a:cubicBezTo>
                <a:cubicBezTo>
                  <a:pt x="11250097" y="2703362"/>
                  <a:pt x="11256136" y="2703362"/>
                  <a:pt x="11262174" y="2703362"/>
                </a:cubicBezTo>
                <a:cubicBezTo>
                  <a:pt x="11280289" y="2980812"/>
                  <a:pt x="11597299" y="2913227"/>
                  <a:pt x="11597299" y="2923898"/>
                </a:cubicBezTo>
                <a:cubicBezTo>
                  <a:pt x="11624471" y="2941684"/>
                  <a:pt x="11657682" y="2899000"/>
                  <a:pt x="11690892" y="2941684"/>
                </a:cubicBezTo>
                <a:cubicBezTo>
                  <a:pt x="11548993" y="3137322"/>
                  <a:pt x="11331614" y="3183563"/>
                  <a:pt x="11138390" y="3329402"/>
                </a:cubicBezTo>
                <a:cubicBezTo>
                  <a:pt x="11298403" y="3379202"/>
                  <a:pt x="11391998" y="3208463"/>
                  <a:pt x="11509744" y="3229805"/>
                </a:cubicBezTo>
                <a:cubicBezTo>
                  <a:pt x="11567107" y="3283162"/>
                  <a:pt x="11395016" y="3368530"/>
                  <a:pt x="11561068" y="3393429"/>
                </a:cubicBezTo>
                <a:cubicBezTo>
                  <a:pt x="11488610" y="3439672"/>
                  <a:pt x="11437284" y="3485914"/>
                  <a:pt x="11385959" y="3539269"/>
                </a:cubicBezTo>
                <a:cubicBezTo>
                  <a:pt x="11298403" y="3635309"/>
                  <a:pt x="11280289" y="3699337"/>
                  <a:pt x="11322556" y="3827390"/>
                </a:cubicBezTo>
                <a:cubicBezTo>
                  <a:pt x="11349730" y="3912759"/>
                  <a:pt x="11388978" y="3991015"/>
                  <a:pt x="11352748" y="4090612"/>
                </a:cubicBezTo>
                <a:cubicBezTo>
                  <a:pt x="11328595" y="4158196"/>
                  <a:pt x="11337653" y="4204438"/>
                  <a:pt x="11428226" y="4172424"/>
                </a:cubicBezTo>
                <a:cubicBezTo>
                  <a:pt x="11524840" y="4140411"/>
                  <a:pt x="11561068" y="4200882"/>
                  <a:pt x="11536915" y="4321821"/>
                </a:cubicBezTo>
                <a:cubicBezTo>
                  <a:pt x="11521821" y="4400076"/>
                  <a:pt x="11536915" y="4424975"/>
                  <a:pt x="11603338" y="4414305"/>
                </a:cubicBezTo>
                <a:cubicBezTo>
                  <a:pt x="11675796" y="4403633"/>
                  <a:pt x="11745236" y="4353835"/>
                  <a:pt x="11835811" y="4378734"/>
                </a:cubicBezTo>
                <a:cubicBezTo>
                  <a:pt x="11763352" y="4521016"/>
                  <a:pt x="11609374" y="4478331"/>
                  <a:pt x="11524840" y="4613499"/>
                </a:cubicBezTo>
                <a:cubicBezTo>
                  <a:pt x="11624471" y="4613499"/>
                  <a:pt x="11702969" y="4613499"/>
                  <a:pt x="11775427" y="4585042"/>
                </a:cubicBezTo>
                <a:cubicBezTo>
                  <a:pt x="11805619" y="4574373"/>
                  <a:pt x="11838830" y="4560144"/>
                  <a:pt x="11856944" y="4602828"/>
                </a:cubicBezTo>
                <a:cubicBezTo>
                  <a:pt x="11878080" y="4652628"/>
                  <a:pt x="11835811" y="4670412"/>
                  <a:pt x="11811658" y="4677526"/>
                </a:cubicBezTo>
                <a:cubicBezTo>
                  <a:pt x="11742216" y="4702425"/>
                  <a:pt x="11687874" y="4759339"/>
                  <a:pt x="11627490" y="4805580"/>
                </a:cubicBezTo>
                <a:cubicBezTo>
                  <a:pt x="11497668" y="4905177"/>
                  <a:pt x="11355767" y="4990547"/>
                  <a:pt x="11247078" y="5154171"/>
                </a:cubicBezTo>
                <a:cubicBezTo>
                  <a:pt x="11382940" y="5111487"/>
                  <a:pt x="11485590" y="5011889"/>
                  <a:pt x="11615414" y="4994104"/>
                </a:cubicBezTo>
                <a:cubicBezTo>
                  <a:pt x="11503704" y="5143500"/>
                  <a:pt x="11361806" y="5243097"/>
                  <a:pt x="11228964" y="5353367"/>
                </a:cubicBezTo>
                <a:cubicBezTo>
                  <a:pt x="11189714" y="5385379"/>
                  <a:pt x="11150466" y="5406721"/>
                  <a:pt x="11144428" y="5474306"/>
                </a:cubicBezTo>
                <a:cubicBezTo>
                  <a:pt x="11126312" y="5605917"/>
                  <a:pt x="11078008" y="5712629"/>
                  <a:pt x="10969318" y="5769542"/>
                </a:cubicBezTo>
                <a:cubicBezTo>
                  <a:pt x="10969318" y="5769542"/>
                  <a:pt x="10975356" y="5790884"/>
                  <a:pt x="10978374" y="5801555"/>
                </a:cubicBezTo>
                <a:cubicBezTo>
                  <a:pt x="11044797" y="5805112"/>
                  <a:pt x="11096122" y="5726858"/>
                  <a:pt x="11177639" y="5755314"/>
                </a:cubicBezTo>
                <a:cubicBezTo>
                  <a:pt x="11096122" y="5862025"/>
                  <a:pt x="11029702" y="5954508"/>
                  <a:pt x="10917992" y="6004307"/>
                </a:cubicBezTo>
                <a:cubicBezTo>
                  <a:pt x="10827418" y="6043434"/>
                  <a:pt x="10715710" y="6068335"/>
                  <a:pt x="10649289" y="6196388"/>
                </a:cubicBezTo>
                <a:cubicBezTo>
                  <a:pt x="10724768" y="6221287"/>
                  <a:pt x="10782132" y="6189274"/>
                  <a:pt x="10839496" y="6167932"/>
                </a:cubicBezTo>
                <a:cubicBezTo>
                  <a:pt x="10927050" y="6132361"/>
                  <a:pt x="11014605" y="6093234"/>
                  <a:pt x="11102160" y="6057663"/>
                </a:cubicBezTo>
                <a:cubicBezTo>
                  <a:pt x="11135372" y="6043434"/>
                  <a:pt x="11171600" y="6036320"/>
                  <a:pt x="11192734" y="6100347"/>
                </a:cubicBezTo>
                <a:cubicBezTo>
                  <a:pt x="11081026" y="6114575"/>
                  <a:pt x="11014605" y="6199945"/>
                  <a:pt x="10945164" y="6281757"/>
                </a:cubicBezTo>
                <a:cubicBezTo>
                  <a:pt x="10905916" y="6327999"/>
                  <a:pt x="10872705" y="6388469"/>
                  <a:pt x="10803265" y="6367127"/>
                </a:cubicBezTo>
                <a:cubicBezTo>
                  <a:pt x="10767036" y="6356456"/>
                  <a:pt x="10742882" y="6388469"/>
                  <a:pt x="10745901" y="6431153"/>
                </a:cubicBezTo>
                <a:cubicBezTo>
                  <a:pt x="10760998" y="6580550"/>
                  <a:pt x="10673442" y="6630349"/>
                  <a:pt x="10582868" y="6658805"/>
                </a:cubicBezTo>
                <a:cubicBezTo>
                  <a:pt x="10450026" y="6701489"/>
                  <a:pt x="10332280" y="6786859"/>
                  <a:pt x="10208496" y="6858000"/>
                </a:cubicBezTo>
                <a:lnTo>
                  <a:pt x="7272221" y="6858000"/>
                </a:lnTo>
                <a:lnTo>
                  <a:pt x="6362810" y="6858000"/>
                </a:lnTo>
                <a:lnTo>
                  <a:pt x="6139260" y="6858000"/>
                </a:lnTo>
                <a:lnTo>
                  <a:pt x="4282294" y="6858000"/>
                </a:lnTo>
                <a:lnTo>
                  <a:pt x="4114800" y="6858000"/>
                </a:lnTo>
                <a:lnTo>
                  <a:pt x="4038600" y="6858000"/>
                </a:lnTo>
                <a:lnTo>
                  <a:pt x="0" y="6858000"/>
                </a:lnTo>
                <a:close/>
              </a:path>
            </a:pathLst>
          </a:custGeom>
        </p:spPr>
      </p:pic>
      <p:sp>
        <p:nvSpPr>
          <p:cNvPr id="12" name="TextBox 11">
            <a:extLst>
              <a:ext uri="{FF2B5EF4-FFF2-40B4-BE49-F238E27FC236}">
                <a16:creationId xmlns:a16="http://schemas.microsoft.com/office/drawing/2014/main" id="{2B9196CE-2F43-4EB6-AD04-11B5012C9272}"/>
              </a:ext>
            </a:extLst>
          </p:cNvPr>
          <p:cNvSpPr txBox="1"/>
          <p:nvPr/>
        </p:nvSpPr>
        <p:spPr>
          <a:xfrm>
            <a:off x="6969760" y="1564640"/>
            <a:ext cx="3037840" cy="2800767"/>
          </a:xfrm>
          <a:prstGeom prst="rect">
            <a:avLst/>
          </a:prstGeom>
          <a:noFill/>
        </p:spPr>
        <p:txBody>
          <a:bodyPr wrap="square" rtlCol="0">
            <a:spAutoFit/>
          </a:bodyPr>
          <a:lstStyle/>
          <a:p>
            <a:r>
              <a:rPr lang="en-US" sz="4400">
                <a:solidFill>
                  <a:schemeClr val="bg1"/>
                </a:solidFill>
              </a:rPr>
              <a:t>  Time for Questions</a:t>
            </a:r>
          </a:p>
          <a:p>
            <a:r>
              <a:rPr lang="en-US" sz="4400">
                <a:solidFill>
                  <a:schemeClr val="bg1"/>
                </a:solidFill>
              </a:rPr>
              <a:t>        or Comments</a:t>
            </a:r>
          </a:p>
        </p:txBody>
      </p:sp>
    </p:spTree>
    <p:extLst>
      <p:ext uri="{BB962C8B-B14F-4D97-AF65-F5344CB8AC3E}">
        <p14:creationId xmlns:p14="http://schemas.microsoft.com/office/powerpoint/2010/main" val="1261352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D75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 company name&#10;&#10;Description automatically generated">
            <a:extLst>
              <a:ext uri="{FF2B5EF4-FFF2-40B4-BE49-F238E27FC236}">
                <a16:creationId xmlns:a16="http://schemas.microsoft.com/office/drawing/2014/main" id="{34E2C537-50E6-4011-BB59-7F50996875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0467" y="643467"/>
            <a:ext cx="5571066" cy="5571066"/>
          </a:xfrm>
          <a:prstGeom prst="rect">
            <a:avLst/>
          </a:prstGeom>
        </p:spPr>
      </p:pic>
    </p:spTree>
    <p:extLst>
      <p:ext uri="{BB962C8B-B14F-4D97-AF65-F5344CB8AC3E}">
        <p14:creationId xmlns:p14="http://schemas.microsoft.com/office/powerpoint/2010/main" val="1421139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1" name="Group 10">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5" name="Freeform: Shape 14">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3" name="Freeform: Shape 12">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D770E7A0-B6B6-4935-94BF-ACAEF992A141}"/>
              </a:ext>
            </a:extLst>
          </p:cNvPr>
          <p:cNvSpPr>
            <a:spLocks noGrp="1"/>
          </p:cNvSpPr>
          <p:nvPr>
            <p:ph type="ctrTitle"/>
          </p:nvPr>
        </p:nvSpPr>
        <p:spPr>
          <a:xfrm>
            <a:off x="838199" y="579026"/>
            <a:ext cx="9173309" cy="1545610"/>
          </a:xfrm>
        </p:spPr>
        <p:txBody>
          <a:bodyPr>
            <a:normAutofit/>
          </a:bodyPr>
          <a:lstStyle/>
          <a:p>
            <a:pPr algn="l"/>
            <a:r>
              <a:rPr lang="en-US" sz="7200" dirty="0">
                <a:solidFill>
                  <a:schemeClr val="bg1"/>
                </a:solidFill>
              </a:rPr>
              <a:t>Meal Pricing for SY 2023</a:t>
            </a:r>
          </a:p>
        </p:txBody>
      </p:sp>
      <p:sp>
        <p:nvSpPr>
          <p:cNvPr id="3" name="Subtitle 2">
            <a:extLst>
              <a:ext uri="{FF2B5EF4-FFF2-40B4-BE49-F238E27FC236}">
                <a16:creationId xmlns:a16="http://schemas.microsoft.com/office/drawing/2014/main" id="{5C3E81A6-F46E-4758-82CC-DF15A6013F32}"/>
              </a:ext>
            </a:extLst>
          </p:cNvPr>
          <p:cNvSpPr>
            <a:spLocks noGrp="1"/>
          </p:cNvSpPr>
          <p:nvPr>
            <p:ph type="subTitle" idx="1"/>
          </p:nvPr>
        </p:nvSpPr>
        <p:spPr>
          <a:xfrm>
            <a:off x="3716215" y="2510328"/>
            <a:ext cx="4144562" cy="2905734"/>
          </a:xfrm>
        </p:spPr>
        <p:txBody>
          <a:bodyPr>
            <a:noAutofit/>
          </a:bodyPr>
          <a:lstStyle/>
          <a:p>
            <a:pPr algn="l"/>
            <a:r>
              <a:rPr lang="en-US" sz="2800" dirty="0">
                <a:solidFill>
                  <a:schemeClr val="bg1"/>
                </a:solidFill>
              </a:rPr>
              <a:t>$          $         $          $        $</a:t>
            </a:r>
          </a:p>
          <a:p>
            <a:pPr algn="l"/>
            <a:r>
              <a:rPr lang="en-US" sz="2800" dirty="0">
                <a:solidFill>
                  <a:schemeClr val="bg1"/>
                </a:solidFill>
              </a:rPr>
              <a:t>       $        $         $         $</a:t>
            </a:r>
          </a:p>
          <a:p>
            <a:pPr algn="l"/>
            <a:r>
              <a:rPr lang="en-US" sz="2800" dirty="0">
                <a:solidFill>
                  <a:schemeClr val="bg1"/>
                </a:solidFill>
              </a:rPr>
              <a:t>     Student Meal Pricing</a:t>
            </a:r>
          </a:p>
          <a:p>
            <a:pPr algn="l"/>
            <a:r>
              <a:rPr lang="en-US" sz="2800" dirty="0">
                <a:solidFill>
                  <a:schemeClr val="bg1"/>
                </a:solidFill>
              </a:rPr>
              <a:t>       Adult Meal Pricing</a:t>
            </a:r>
          </a:p>
          <a:p>
            <a:pPr algn="l"/>
            <a:r>
              <a:rPr lang="en-US" sz="2800" dirty="0">
                <a:solidFill>
                  <a:schemeClr val="bg1"/>
                </a:solidFill>
              </a:rPr>
              <a:t>    A la Carte Items Pricing</a:t>
            </a:r>
          </a:p>
        </p:txBody>
      </p:sp>
    </p:spTree>
    <p:extLst>
      <p:ext uri="{BB962C8B-B14F-4D97-AF65-F5344CB8AC3E}">
        <p14:creationId xmlns:p14="http://schemas.microsoft.com/office/powerpoint/2010/main" val="1850255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DD9C6E1-57F1-47ED-9A87-F8434E42188E}"/>
              </a:ext>
            </a:extLst>
          </p:cNvPr>
          <p:cNvSpPr>
            <a:spLocks noGrp="1"/>
          </p:cNvSpPr>
          <p:nvPr>
            <p:ph type="title"/>
          </p:nvPr>
        </p:nvSpPr>
        <p:spPr>
          <a:xfrm>
            <a:off x="838200" y="365125"/>
            <a:ext cx="10515600" cy="1325563"/>
          </a:xfrm>
        </p:spPr>
        <p:txBody>
          <a:bodyPr>
            <a:normAutofit/>
          </a:bodyPr>
          <a:lstStyle/>
          <a:p>
            <a:r>
              <a:rPr lang="en-US" dirty="0"/>
              <a:t>School year 2022-2023</a:t>
            </a:r>
          </a:p>
        </p:txBody>
      </p:sp>
      <p:sp>
        <p:nvSpPr>
          <p:cNvPr id="75" name="Arc 7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4B6D579-A66F-4E12-BAAD-3E157FBE56EE}"/>
              </a:ext>
            </a:extLst>
          </p:cNvPr>
          <p:cNvSpPr>
            <a:spLocks noGrp="1"/>
          </p:cNvSpPr>
          <p:nvPr>
            <p:ph idx="1"/>
          </p:nvPr>
        </p:nvSpPr>
        <p:spPr>
          <a:xfrm>
            <a:off x="838200" y="1825625"/>
            <a:ext cx="10515600" cy="4351338"/>
          </a:xfrm>
        </p:spPr>
        <p:txBody>
          <a:bodyPr>
            <a:normAutofit/>
          </a:bodyPr>
          <a:lstStyle/>
          <a:p>
            <a:r>
              <a:rPr lang="en-US" dirty="0"/>
              <a:t>Going back to Eligibilities per Household and collecting Money</a:t>
            </a:r>
          </a:p>
          <a:p>
            <a:pPr lvl="1"/>
            <a:r>
              <a:rPr lang="en-US" dirty="0"/>
              <a:t>Send out Application for Free or Reduced-Price Meals</a:t>
            </a:r>
          </a:p>
          <a:p>
            <a:pPr lvl="1"/>
            <a:r>
              <a:rPr lang="en-US" dirty="0"/>
              <a:t>Make Determinations: Free, Reduced or Denied (Paid).</a:t>
            </a:r>
          </a:p>
          <a:p>
            <a:pPr lvl="1"/>
            <a:r>
              <a:rPr lang="en-US" dirty="0"/>
              <a:t>Verify 3% of applications received by Oct 1, not number of student</a:t>
            </a:r>
          </a:p>
          <a:p>
            <a:pPr lvl="1"/>
            <a:r>
              <a:rPr lang="en-US" dirty="0"/>
              <a:t>Make sure to update meal counting and claim system</a:t>
            </a:r>
          </a:p>
          <a:p>
            <a:pPr lvl="2"/>
            <a:r>
              <a:rPr lang="en-US" dirty="0"/>
              <a:t>No tally sheets – unless in a Provision program or CEP</a:t>
            </a:r>
          </a:p>
          <a:p>
            <a:pPr lvl="2"/>
            <a:r>
              <a:rPr lang="en-US" dirty="0"/>
              <a:t>Do not count second meals</a:t>
            </a:r>
          </a:p>
          <a:p>
            <a:pPr lvl="2"/>
            <a:r>
              <a:rPr lang="en-US" dirty="0"/>
              <a:t>Do not count adult meals</a:t>
            </a:r>
          </a:p>
          <a:p>
            <a:pPr lvl="1"/>
            <a:r>
              <a:rPr lang="en-US" dirty="0"/>
              <a:t>Check meal charging policy. Possibly have refunds go to angel fund.</a:t>
            </a:r>
          </a:p>
        </p:txBody>
      </p:sp>
      <p:pic>
        <p:nvPicPr>
          <p:cNvPr id="6146" name="Picture 3">
            <a:extLst>
              <a:ext uri="{FF2B5EF4-FFF2-40B4-BE49-F238E27FC236}">
                <a16:creationId xmlns:a16="http://schemas.microsoft.com/office/drawing/2014/main" id="{91F58A83-9975-4D47-8F50-64F1FA9DD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5552" y="121444"/>
            <a:ext cx="13716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2463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778977-21C6-4D83-9E00-AA95E8F7EAEA}"/>
              </a:ext>
            </a:extLst>
          </p:cNvPr>
          <p:cNvSpPr>
            <a:spLocks noGrp="1"/>
          </p:cNvSpPr>
          <p:nvPr>
            <p:ph type="title"/>
          </p:nvPr>
        </p:nvSpPr>
        <p:spPr>
          <a:xfrm>
            <a:off x="686834" y="1153572"/>
            <a:ext cx="3200400" cy="4461163"/>
          </a:xfrm>
        </p:spPr>
        <p:txBody>
          <a:bodyPr>
            <a:normAutofit/>
          </a:bodyPr>
          <a:lstStyle/>
          <a:p>
            <a:r>
              <a:rPr lang="en-US">
                <a:solidFill>
                  <a:srgbClr val="FFFFFF"/>
                </a:solidFill>
              </a:rPr>
              <a:t>Paid Lunch Equity Tool</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BB87975-D430-4C0F-AB3B-E4DEDFC17ABF}"/>
              </a:ext>
            </a:extLst>
          </p:cNvPr>
          <p:cNvSpPr>
            <a:spLocks noGrp="1"/>
          </p:cNvSpPr>
          <p:nvPr>
            <p:ph idx="1"/>
          </p:nvPr>
        </p:nvSpPr>
        <p:spPr>
          <a:xfrm>
            <a:off x="4447308" y="591344"/>
            <a:ext cx="6906491" cy="5585619"/>
          </a:xfrm>
        </p:spPr>
        <p:txBody>
          <a:bodyPr anchor="ctr">
            <a:normAutofit/>
          </a:bodyPr>
          <a:lstStyle/>
          <a:p>
            <a:r>
              <a:rPr lang="en-US" dirty="0"/>
              <a:t>Why?  </a:t>
            </a:r>
          </a:p>
          <a:p>
            <a:pPr lvl="1"/>
            <a:r>
              <a:rPr lang="en-US" dirty="0"/>
              <a:t>Historically, prices charged for paid meals have been lower than the cost to produce these meals.  </a:t>
            </a:r>
          </a:p>
          <a:p>
            <a:pPr lvl="1"/>
            <a:r>
              <a:rPr lang="en-US" dirty="0"/>
              <a:t>Therefore, funds that were received from the federal government to produce free and reduced meals often ended up subsidizing the paid meals. </a:t>
            </a:r>
          </a:p>
          <a:p>
            <a:pPr lvl="1"/>
            <a:r>
              <a:rPr lang="en-US" dirty="0"/>
              <a:t>This is also why we have adult meal pricing rules.</a:t>
            </a:r>
          </a:p>
          <a:p>
            <a:pPr lvl="1"/>
            <a:r>
              <a:rPr lang="en-US" dirty="0"/>
              <a:t>Prices need to reflect the cost to produce the meal.</a:t>
            </a:r>
          </a:p>
        </p:txBody>
      </p:sp>
    </p:spTree>
    <p:extLst>
      <p:ext uri="{BB962C8B-B14F-4D97-AF65-F5344CB8AC3E}">
        <p14:creationId xmlns:p14="http://schemas.microsoft.com/office/powerpoint/2010/main" val="2121991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480A8BF-7AB9-495E-BD51-C93191D2DF41}"/>
              </a:ext>
            </a:extLst>
          </p:cNvPr>
          <p:cNvSpPr>
            <a:spLocks noGrp="1"/>
          </p:cNvSpPr>
          <p:nvPr>
            <p:ph type="title"/>
          </p:nvPr>
        </p:nvSpPr>
        <p:spPr>
          <a:xfrm>
            <a:off x="838200" y="365125"/>
            <a:ext cx="10515600" cy="1325563"/>
          </a:xfrm>
        </p:spPr>
        <p:txBody>
          <a:bodyPr>
            <a:normAutofit/>
          </a:bodyPr>
          <a:lstStyle/>
          <a:p>
            <a:r>
              <a:rPr lang="en-US" dirty="0"/>
              <a:t>PLE Guidance from March 2019</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6987E53-C5FE-4730-BDA6-2857BFE8C957}"/>
              </a:ext>
            </a:extLst>
          </p:cNvPr>
          <p:cNvSpPr>
            <a:spLocks noGrp="1"/>
          </p:cNvSpPr>
          <p:nvPr>
            <p:ph idx="1"/>
          </p:nvPr>
        </p:nvSpPr>
        <p:spPr>
          <a:xfrm>
            <a:off x="838200" y="1825625"/>
            <a:ext cx="10515600" cy="4351338"/>
          </a:xfrm>
        </p:spPr>
        <p:txBody>
          <a:bodyPr>
            <a:normAutofit/>
          </a:bodyPr>
          <a:lstStyle/>
          <a:p>
            <a:r>
              <a:rPr lang="en-US" b="0" i="0" u="none" strike="noStrike">
                <a:effectLst/>
                <a:latin typeface="Calibri" panose="020F0502020204030204" pitchFamily="34" charset="0"/>
              </a:rPr>
              <a:t>For SY 2019-20, SFAs which, on a weighted average, charged less than the target weighted average price of </a:t>
            </a:r>
            <a:r>
              <a:rPr lang="en-US" b="1" i="0" u="none" strike="noStrike">
                <a:effectLst/>
                <a:latin typeface="Calibri" panose="020F0502020204030204" pitchFamily="34" charset="0"/>
              </a:rPr>
              <a:t>$3.00 </a:t>
            </a:r>
            <a:r>
              <a:rPr lang="en-US" b="0" i="0" u="none" strike="noStrike">
                <a:effectLst/>
                <a:latin typeface="Calibri" panose="020F0502020204030204" pitchFamily="34" charset="0"/>
              </a:rPr>
              <a:t>for paid lunches in SY 2018-19 are required to adjust their weighted average lunch price or add non-Federal funds to the non-profit school food service account. The amount per meal increase will be calculated using 2 percent rate increase plus the Consumer Price Index (2.68 percent), totaling </a:t>
            </a:r>
            <a:r>
              <a:rPr lang="en-US" b="1" i="0" u="none" strike="noStrike">
                <a:effectLst/>
                <a:latin typeface="Calibri" panose="020F0502020204030204" pitchFamily="34" charset="0"/>
              </a:rPr>
              <a:t>4.68 </a:t>
            </a:r>
            <a:r>
              <a:rPr lang="en-US" b="0" i="0" u="none" strike="noStrike">
                <a:effectLst/>
                <a:latin typeface="Calibri" panose="020F0502020204030204" pitchFamily="34" charset="0"/>
              </a:rPr>
              <a:t>percent.</a:t>
            </a:r>
            <a:r>
              <a:rPr lang="en-US" dirty="0"/>
              <a:t> </a:t>
            </a:r>
          </a:p>
          <a:p>
            <a:r>
              <a:rPr lang="en-US" dirty="0"/>
              <a:t>It will be interesting to see what CPI percent they say this year. USDA itself said inflation was 8.5% from March 1, 2021 to March 1, 2022.</a:t>
            </a:r>
          </a:p>
        </p:txBody>
      </p:sp>
    </p:spTree>
    <p:extLst>
      <p:ext uri="{BB962C8B-B14F-4D97-AF65-F5344CB8AC3E}">
        <p14:creationId xmlns:p14="http://schemas.microsoft.com/office/powerpoint/2010/main" val="1156488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90647-8706-47D0-ABC4-5B2ABC355008}"/>
              </a:ext>
            </a:extLst>
          </p:cNvPr>
          <p:cNvSpPr>
            <a:spLocks noGrp="1"/>
          </p:cNvSpPr>
          <p:nvPr>
            <p:ph type="title"/>
          </p:nvPr>
        </p:nvSpPr>
        <p:spPr/>
        <p:txBody>
          <a:bodyPr/>
          <a:lstStyle/>
          <a:p>
            <a:r>
              <a:rPr lang="en-US" dirty="0"/>
              <a:t>How to Price Student Meals</a:t>
            </a:r>
          </a:p>
        </p:txBody>
      </p:sp>
      <p:sp>
        <p:nvSpPr>
          <p:cNvPr id="3" name="Content Placeholder 2">
            <a:extLst>
              <a:ext uri="{FF2B5EF4-FFF2-40B4-BE49-F238E27FC236}">
                <a16:creationId xmlns:a16="http://schemas.microsoft.com/office/drawing/2014/main" id="{1DEB0A33-6573-4DC3-9652-581328C05CE8}"/>
              </a:ext>
            </a:extLst>
          </p:cNvPr>
          <p:cNvSpPr>
            <a:spLocks noGrp="1"/>
          </p:cNvSpPr>
          <p:nvPr>
            <p:ph idx="1"/>
          </p:nvPr>
        </p:nvSpPr>
        <p:spPr/>
        <p:txBody>
          <a:bodyPr vert="horz" lIns="91440" tIns="45720" rIns="91440" bIns="45720" rtlCol="0" anchor="t">
            <a:normAutofit/>
          </a:bodyPr>
          <a:lstStyle/>
          <a:p>
            <a:r>
              <a:rPr lang="en-US" dirty="0"/>
              <a:t>7 CFR 210.14(e) Pricing Paid Lunches</a:t>
            </a:r>
          </a:p>
          <a:p>
            <a:pPr lvl="1"/>
            <a:r>
              <a:rPr lang="en-US" dirty="0"/>
              <a:t>Federal reimbursement for Free meals:  $3.73</a:t>
            </a:r>
          </a:p>
          <a:p>
            <a:pPr lvl="1"/>
            <a:r>
              <a:rPr lang="en-US" dirty="0"/>
              <a:t>Federal reimbursement for Paid meals:  $0.42</a:t>
            </a:r>
          </a:p>
          <a:p>
            <a:r>
              <a:rPr lang="en-US" dirty="0"/>
              <a:t>Target Price for a Paid Student meal: $3.31</a:t>
            </a:r>
            <a:endParaRPr lang="en-US" dirty="0">
              <a:cs typeface="Calibri"/>
            </a:endParaRPr>
          </a:p>
          <a:p>
            <a:pPr lvl="1"/>
            <a:r>
              <a:rPr lang="en-US" dirty="0"/>
              <a:t>If current Student Paid Price (Average) is less </a:t>
            </a:r>
          </a:p>
          <a:p>
            <a:pPr lvl="2"/>
            <a:r>
              <a:rPr lang="en-US" dirty="0"/>
              <a:t>Increase price</a:t>
            </a:r>
          </a:p>
          <a:p>
            <a:pPr lvl="2"/>
            <a:r>
              <a:rPr lang="en-US" dirty="0"/>
              <a:t>Maximum Increase required is $0.10; May increase more than a dime though</a:t>
            </a:r>
          </a:p>
          <a:p>
            <a:pPr lvl="2"/>
            <a:r>
              <a:rPr lang="en-US" dirty="0"/>
              <a:t>Can round down to the nearest nickel</a:t>
            </a:r>
          </a:p>
          <a:p>
            <a:pPr lvl="1"/>
            <a:r>
              <a:rPr lang="en-US" dirty="0"/>
              <a:t>If current Student Paid Price (Average) is equal/more than the target:</a:t>
            </a:r>
          </a:p>
          <a:p>
            <a:pPr lvl="2"/>
            <a:r>
              <a:rPr lang="en-US" dirty="0"/>
              <a:t>Can remain the same</a:t>
            </a:r>
          </a:p>
          <a:p>
            <a:pPr lvl="2"/>
            <a:r>
              <a:rPr lang="en-US" dirty="0"/>
              <a:t>Look at the budget for Food Service Account </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0E909356-1157-433F-942A-58A87E1F3E7E}"/>
                  </a:ext>
                </a:extLst>
              </p14:cNvPr>
              <p14:cNvContentPartPr/>
              <p14:nvPr/>
            </p14:nvContentPartPr>
            <p14:xfrm>
              <a:off x="4428930" y="3857160"/>
              <a:ext cx="360" cy="360"/>
            </p14:xfrm>
          </p:contentPart>
        </mc:Choice>
        <mc:Fallback xmlns="">
          <p:pic>
            <p:nvPicPr>
              <p:cNvPr id="6" name="Ink 5">
                <a:extLst>
                  <a:ext uri="{FF2B5EF4-FFF2-40B4-BE49-F238E27FC236}">
                    <a16:creationId xmlns:a16="http://schemas.microsoft.com/office/drawing/2014/main" id="{0E909356-1157-433F-942A-58A87E1F3E7E}"/>
                  </a:ext>
                </a:extLst>
              </p:cNvPr>
              <p:cNvPicPr/>
              <p:nvPr/>
            </p:nvPicPr>
            <p:blipFill>
              <a:blip r:embed="rId6"/>
              <a:stretch>
                <a:fillRect/>
              </a:stretch>
            </p:blipFill>
            <p:spPr>
              <a:xfrm>
                <a:off x="4419930" y="3848520"/>
                <a:ext cx="18000" cy="18000"/>
              </a:xfrm>
              <a:prstGeom prst="rect">
                <a:avLst/>
              </a:prstGeom>
            </p:spPr>
          </p:pic>
        </mc:Fallback>
      </mc:AlternateContent>
      <p:sp>
        <p:nvSpPr>
          <p:cNvPr id="15" name="椭圆 14">
            <a:extLst>
              <a:ext uri="{FF2B5EF4-FFF2-40B4-BE49-F238E27FC236}">
                <a16:creationId xmlns:a16="http://schemas.microsoft.com/office/drawing/2014/main" id="{6081D55A-452F-4BE2-85DB-FFE851C4F310}"/>
              </a:ext>
            </a:extLst>
          </p:cNvPr>
          <p:cNvSpPr/>
          <p:nvPr/>
        </p:nvSpPr>
        <p:spPr>
          <a:xfrm rot="-10800000">
            <a:off x="6252577" y="3052542"/>
            <a:ext cx="1097280" cy="548640"/>
          </a:xfrm>
          <a:prstGeom prst="ellipse">
            <a:avLst/>
          </a:prstGeom>
          <a:solidFill>
            <a:srgbClr val="E71224">
              <a:alpha val="5000"/>
            </a:srgbClr>
          </a:solidFill>
          <a:ln w="180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en-US">
              <a:solidFill>
                <a:srgbClr val="E71224"/>
              </a:solidFill>
            </a:endParaRPr>
          </a:p>
        </p:txBody>
      </p:sp>
    </p:spTree>
    <p:extLst>
      <p:ext uri="{BB962C8B-B14F-4D97-AF65-F5344CB8AC3E}">
        <p14:creationId xmlns:p14="http://schemas.microsoft.com/office/powerpoint/2010/main" val="2975456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D680C-F64E-47B6-ADE4-EB22209AAD60}"/>
              </a:ext>
            </a:extLst>
          </p:cNvPr>
          <p:cNvSpPr>
            <a:spLocks noGrp="1"/>
          </p:cNvSpPr>
          <p:nvPr>
            <p:ph type="title"/>
          </p:nvPr>
        </p:nvSpPr>
        <p:spPr/>
        <p:txBody>
          <a:bodyPr/>
          <a:lstStyle/>
          <a:p>
            <a:r>
              <a:rPr lang="en-US" dirty="0"/>
              <a:t>Paid Lunch Equity Tool</a:t>
            </a:r>
          </a:p>
        </p:txBody>
      </p:sp>
      <p:sp>
        <p:nvSpPr>
          <p:cNvPr id="3" name="Content Placeholder 2">
            <a:extLst>
              <a:ext uri="{FF2B5EF4-FFF2-40B4-BE49-F238E27FC236}">
                <a16:creationId xmlns:a16="http://schemas.microsoft.com/office/drawing/2014/main" id="{62F0FC60-4FCB-4EDB-A9BF-741C76299049}"/>
              </a:ext>
            </a:extLst>
          </p:cNvPr>
          <p:cNvSpPr>
            <a:spLocks noGrp="1"/>
          </p:cNvSpPr>
          <p:nvPr>
            <p:ph idx="1"/>
          </p:nvPr>
        </p:nvSpPr>
        <p:spPr/>
        <p:txBody>
          <a:bodyPr vert="horz" lIns="91440" tIns="45720" rIns="91440" bIns="45720" rtlCol="0" anchor="t">
            <a:normAutofit/>
          </a:bodyPr>
          <a:lstStyle/>
          <a:p>
            <a:r>
              <a:rPr lang="en-US" dirty="0"/>
              <a:t>Data needed to complete the PLE Tool</a:t>
            </a:r>
          </a:p>
          <a:p>
            <a:pPr lvl="1"/>
            <a:r>
              <a:rPr lang="en-US" dirty="0"/>
              <a:t>The price of paid lunches for October 2010 (SY 2010/2011)</a:t>
            </a:r>
            <a:endParaRPr lang="en-US" dirty="0">
              <a:cs typeface="Calibri"/>
            </a:endParaRPr>
          </a:p>
          <a:p>
            <a:pPr lvl="2"/>
            <a:r>
              <a:rPr lang="en-US" dirty="0"/>
              <a:t>Different levels of pricing such as elementary, middle and high school. </a:t>
            </a:r>
          </a:p>
          <a:p>
            <a:pPr lvl="1"/>
            <a:r>
              <a:rPr lang="en-US" dirty="0"/>
              <a:t>The number of paid lunches in each price category.</a:t>
            </a:r>
          </a:p>
          <a:p>
            <a:pPr lvl="2"/>
            <a:r>
              <a:rPr lang="en-US" dirty="0"/>
              <a:t>If the price of a lunch is the same across all grade levels, only 1 number is needed.</a:t>
            </a:r>
          </a:p>
          <a:p>
            <a:pPr lvl="2"/>
            <a:r>
              <a:rPr lang="en-US" dirty="0"/>
              <a:t>For multi-priced lunch system, find the number of lunches claimed at each price level.</a:t>
            </a:r>
          </a:p>
          <a:p>
            <a:pPr lvl="2"/>
            <a:r>
              <a:rPr lang="en-US" dirty="0"/>
              <a:t>Why do you have 2-3 prices?</a:t>
            </a:r>
          </a:p>
          <a:p>
            <a:pPr lvl="1"/>
            <a:r>
              <a:rPr lang="en-US" dirty="0"/>
              <a:t>The price and number of paid lunches served in October 2019.</a:t>
            </a:r>
          </a:p>
        </p:txBody>
      </p:sp>
    </p:spTree>
    <p:extLst>
      <p:ext uri="{BB962C8B-B14F-4D97-AF65-F5344CB8AC3E}">
        <p14:creationId xmlns:p14="http://schemas.microsoft.com/office/powerpoint/2010/main" val="30918250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1600C20FA096440BF62DE6F2DEDB4F0" ma:contentTypeVersion="15" ma:contentTypeDescription="Create a new document." ma:contentTypeScope="" ma:versionID="9e3ba049698d2eb7976d1cadecd66e72">
  <xsd:schema xmlns:xsd="http://www.w3.org/2001/XMLSchema" xmlns:xs="http://www.w3.org/2001/XMLSchema" xmlns:p="http://schemas.microsoft.com/office/2006/metadata/properties" xmlns:ns1="http://schemas.microsoft.com/sharepoint/v3" xmlns:ns2="cc1bfb22-c70b-4a9c-a935-9b63ef5f95d2" xmlns:ns3="a71747a4-bcc5-48e1-b72f-0cde11e5315e" targetNamespace="http://schemas.microsoft.com/office/2006/metadata/properties" ma:root="true" ma:fieldsID="930aa954b32582ea5dddf9c35055d977" ns1:_="" ns2:_="" ns3:_="">
    <xsd:import namespace="http://schemas.microsoft.com/sharepoint/v3"/>
    <xsd:import namespace="cc1bfb22-c70b-4a9c-a935-9b63ef5f95d2"/>
    <xsd:import namespace="a71747a4-bcc5-48e1-b72f-0cde11e5315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3:SharedWithUsers" minOccurs="0"/>
                <xsd:element ref="ns3:SharedWithDetails" minOccurs="0"/>
                <xsd:element ref="ns2:MediaLengthInSecond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1bfb22-c70b-4a9c-a935-9b63ef5f95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71747a4-bcc5-48e1-b72f-0cde11e5315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8A930D-2ECB-46F9-A1A2-5113C6D40523}">
  <ds:schemaRefs>
    <ds:schemaRef ds:uri="http://schemas.microsoft.com/sharepoint/v3/contenttype/forms"/>
  </ds:schemaRefs>
</ds:datastoreItem>
</file>

<file path=customXml/itemProps2.xml><?xml version="1.0" encoding="utf-8"?>
<ds:datastoreItem xmlns:ds="http://schemas.openxmlformats.org/officeDocument/2006/customXml" ds:itemID="{91C71EB0-9831-4EDD-B811-E64002E3D560}">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9E03B2F5-5510-44BE-8619-6F1B8C6154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c1bfb22-c70b-4a9c-a935-9b63ef5f95d2"/>
    <ds:schemaRef ds:uri="a71747a4-bcc5-48e1-b72f-0cde11e531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Slice</Template>
  <TotalTime>1770</TotalTime>
  <Words>2078</Words>
  <Application>Microsoft Office PowerPoint</Application>
  <PresentationFormat>Widescreen</PresentationFormat>
  <Paragraphs>226</Paragraphs>
  <Slides>26</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Amasis MT Pro Black</vt:lpstr>
      <vt:lpstr>Arial</vt:lpstr>
      <vt:lpstr>Calibri</vt:lpstr>
      <vt:lpstr>Calibri Light</vt:lpstr>
      <vt:lpstr>Franklin Gothic Book</vt:lpstr>
      <vt:lpstr>Symbol</vt:lpstr>
      <vt:lpstr>Office Theme</vt:lpstr>
      <vt:lpstr>Business Managers May 2022: CNFD Update</vt:lpstr>
      <vt:lpstr>Tidbits</vt:lpstr>
      <vt:lpstr>PowerPoint Presentation</vt:lpstr>
      <vt:lpstr>Meal Pricing for SY 2023</vt:lpstr>
      <vt:lpstr>School year 2022-2023</vt:lpstr>
      <vt:lpstr>Paid Lunch Equity Tool</vt:lpstr>
      <vt:lpstr>PLE Guidance from March 2019</vt:lpstr>
      <vt:lpstr>How to Price Student Meals</vt:lpstr>
      <vt:lpstr>Paid Lunch Equity Tool</vt:lpstr>
      <vt:lpstr>Paid Lunch Equity Tool (PLE) </vt:lpstr>
      <vt:lpstr>PLE Tool Completion </vt:lpstr>
      <vt:lpstr>PLE Tool Completion</vt:lpstr>
      <vt:lpstr>PLE Rules</vt:lpstr>
      <vt:lpstr>Average Prices in North Dakota</vt:lpstr>
      <vt:lpstr>Is $3.31 too high?</vt:lpstr>
      <vt:lpstr>Adult Meal Pricing </vt:lpstr>
      <vt:lpstr>Adult Meal Pricing, with SY 21-22 rates</vt:lpstr>
      <vt:lpstr>Watch waste</vt:lpstr>
      <vt:lpstr>If we don’t give extras, people will starve.</vt:lpstr>
      <vt:lpstr>Pricing A la Carte</vt:lpstr>
      <vt:lpstr>2022 Back to School Workshops</vt:lpstr>
      <vt:lpstr>Next Kitchen Counter Conversation</vt:lpstr>
      <vt:lpstr>PowerPoint Presentation</vt:lpstr>
      <vt:lpstr>Deb Contact info</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Meal Pricing, SY2023</dc:title>
  <dc:creator>Amundson, Rhonda J.</dc:creator>
  <cp:lastModifiedBy>Egeland, Deborah K.</cp:lastModifiedBy>
  <cp:revision>31</cp:revision>
  <dcterms:created xsi:type="dcterms:W3CDTF">2022-04-11T19:58:31Z</dcterms:created>
  <dcterms:modified xsi:type="dcterms:W3CDTF">2022-05-02T13:10:59Z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0x01010081600C20FA096440BF62DE6F2DEDB4F0</vt:lpwstr>
  </property>
</Properties>
</file>